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6"/>
  </p:notesMasterIdLst>
  <p:sldIdLst>
    <p:sldId id="257" r:id="rId2"/>
    <p:sldId id="346" r:id="rId3"/>
    <p:sldId id="343" r:id="rId4"/>
    <p:sldId id="299" r:id="rId5"/>
    <p:sldId id="296" r:id="rId6"/>
    <p:sldId id="348" r:id="rId7"/>
    <p:sldId id="291" r:id="rId8"/>
    <p:sldId id="279" r:id="rId9"/>
    <p:sldId id="347" r:id="rId10"/>
    <p:sldId id="342" r:id="rId11"/>
    <p:sldId id="1084" r:id="rId12"/>
    <p:sldId id="286" r:id="rId13"/>
    <p:sldId id="1093" r:id="rId14"/>
    <p:sldId id="1106" r:id="rId15"/>
    <p:sldId id="1126" r:id="rId16"/>
    <p:sldId id="262" r:id="rId17"/>
    <p:sldId id="313" r:id="rId18"/>
    <p:sldId id="1143" r:id="rId19"/>
    <p:sldId id="345" r:id="rId20"/>
    <p:sldId id="305" r:id="rId21"/>
    <p:sldId id="1130" r:id="rId22"/>
    <p:sldId id="1131" r:id="rId23"/>
    <p:sldId id="1132" r:id="rId24"/>
    <p:sldId id="292" r:id="rId25"/>
    <p:sldId id="304" r:id="rId26"/>
    <p:sldId id="1133" r:id="rId27"/>
    <p:sldId id="1134" r:id="rId28"/>
    <p:sldId id="300" r:id="rId29"/>
    <p:sldId id="301" r:id="rId30"/>
    <p:sldId id="303" r:id="rId31"/>
    <p:sldId id="1128" r:id="rId32"/>
    <p:sldId id="269" r:id="rId33"/>
    <p:sldId id="273" r:id="rId34"/>
    <p:sldId id="1129" r:id="rId35"/>
    <p:sldId id="264" r:id="rId36"/>
    <p:sldId id="265" r:id="rId37"/>
    <p:sldId id="272" r:id="rId38"/>
    <p:sldId id="271" r:id="rId39"/>
    <p:sldId id="260" r:id="rId40"/>
    <p:sldId id="263" r:id="rId41"/>
    <p:sldId id="276" r:id="rId42"/>
    <p:sldId id="274" r:id="rId43"/>
    <p:sldId id="275" r:id="rId44"/>
    <p:sldId id="1144" r:id="rId45"/>
    <p:sldId id="266" r:id="rId46"/>
    <p:sldId id="1135" r:id="rId47"/>
    <p:sldId id="338" r:id="rId48"/>
    <p:sldId id="433" r:id="rId49"/>
    <p:sldId id="1136" r:id="rId50"/>
    <p:sldId id="432" r:id="rId51"/>
    <p:sldId id="328" r:id="rId52"/>
    <p:sldId id="430" r:id="rId53"/>
    <p:sldId id="323" r:id="rId54"/>
    <p:sldId id="431" r:id="rId55"/>
    <p:sldId id="434" r:id="rId56"/>
    <p:sldId id="1137" r:id="rId57"/>
    <p:sldId id="1138" r:id="rId58"/>
    <p:sldId id="1139" r:id="rId59"/>
    <p:sldId id="1140" r:id="rId60"/>
    <p:sldId id="435" r:id="rId61"/>
    <p:sldId id="436" r:id="rId62"/>
    <p:sldId id="1141" r:id="rId63"/>
    <p:sldId id="1142" r:id="rId64"/>
    <p:sldId id="437"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24A25B-5FA7-D62A-1F3D-79C735622DA7}" v="2" dt="2025-10-08T15:26:00.2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61" d="100"/>
          <a:sy n="61" d="100"/>
        </p:scale>
        <p:origin x="78" y="2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71"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GG" userId="S::shegg@st-peters.surrey.sch.uk::b17a4f2f-f02a-4f7c-a133-a92069c591a5" providerId="AD" clId="Web-{2124A25B-5FA7-D62A-1F3D-79C735622DA7}"/>
    <pc:docChg chg="modSld">
      <pc:chgData name="SHEGG" userId="S::shegg@st-peters.surrey.sch.uk::b17a4f2f-f02a-4f7c-a133-a92069c591a5" providerId="AD" clId="Web-{2124A25B-5FA7-D62A-1F3D-79C735622DA7}" dt="2025-10-08T15:27:49.819" v="40"/>
      <pc:docMkLst>
        <pc:docMk/>
      </pc:docMkLst>
      <pc:sldChg chg="modNotes">
        <pc:chgData name="SHEGG" userId="S::shegg@st-peters.surrey.sch.uk::b17a4f2f-f02a-4f7c-a133-a92069c591a5" providerId="AD" clId="Web-{2124A25B-5FA7-D62A-1F3D-79C735622DA7}" dt="2025-10-08T15:24:42.263" v="0"/>
        <pc:sldMkLst>
          <pc:docMk/>
          <pc:sldMk cId="2872575694" sldId="257"/>
        </pc:sldMkLst>
      </pc:sldChg>
      <pc:sldChg chg="modNotes">
        <pc:chgData name="SHEGG" userId="S::shegg@st-peters.surrey.sch.uk::b17a4f2f-f02a-4f7c-a133-a92069c591a5" providerId="AD" clId="Web-{2124A25B-5FA7-D62A-1F3D-79C735622DA7}" dt="2025-10-08T15:25:57.705" v="18"/>
        <pc:sldMkLst>
          <pc:docMk/>
          <pc:sldMk cId="1373175151" sldId="262"/>
        </pc:sldMkLst>
      </pc:sldChg>
      <pc:sldChg chg="modNotes">
        <pc:chgData name="SHEGG" userId="S::shegg@st-peters.surrey.sch.uk::b17a4f2f-f02a-4f7c-a133-a92069c591a5" providerId="AD" clId="Web-{2124A25B-5FA7-D62A-1F3D-79C735622DA7}" dt="2025-10-08T15:25:10.248" v="7"/>
        <pc:sldMkLst>
          <pc:docMk/>
          <pc:sldMk cId="2621134513" sldId="279"/>
        </pc:sldMkLst>
      </pc:sldChg>
      <pc:sldChg chg="modNotes">
        <pc:chgData name="SHEGG" userId="S::shegg@st-peters.surrey.sch.uk::b17a4f2f-f02a-4f7c-a133-a92069c591a5" providerId="AD" clId="Web-{2124A25B-5FA7-D62A-1F3D-79C735622DA7}" dt="2025-10-08T15:25:37.765" v="12"/>
        <pc:sldMkLst>
          <pc:docMk/>
          <pc:sldMk cId="3428112529" sldId="286"/>
        </pc:sldMkLst>
      </pc:sldChg>
      <pc:sldChg chg="modNotes">
        <pc:chgData name="SHEGG" userId="S::shegg@st-peters.surrey.sch.uk::b17a4f2f-f02a-4f7c-a133-a92069c591a5" providerId="AD" clId="Web-{2124A25B-5FA7-D62A-1F3D-79C735622DA7}" dt="2025-10-08T15:25:06.248" v="6"/>
        <pc:sldMkLst>
          <pc:docMk/>
          <pc:sldMk cId="1101432209" sldId="291"/>
        </pc:sldMkLst>
      </pc:sldChg>
      <pc:sldChg chg="modNotes">
        <pc:chgData name="SHEGG" userId="S::shegg@st-peters.surrey.sch.uk::b17a4f2f-f02a-4f7c-a133-a92069c591a5" providerId="AD" clId="Web-{2124A25B-5FA7-D62A-1F3D-79C735622DA7}" dt="2025-10-08T15:26:51.318" v="30"/>
        <pc:sldMkLst>
          <pc:docMk/>
          <pc:sldMk cId="1987890275" sldId="292"/>
        </pc:sldMkLst>
      </pc:sldChg>
      <pc:sldChg chg="modNotes">
        <pc:chgData name="SHEGG" userId="S::shegg@st-peters.surrey.sch.uk::b17a4f2f-f02a-4f7c-a133-a92069c591a5" providerId="AD" clId="Web-{2124A25B-5FA7-D62A-1F3D-79C735622DA7}" dt="2025-10-08T15:24:58.279" v="4"/>
        <pc:sldMkLst>
          <pc:docMk/>
          <pc:sldMk cId="489257825" sldId="296"/>
        </pc:sldMkLst>
      </pc:sldChg>
      <pc:sldChg chg="modNotes">
        <pc:chgData name="SHEGG" userId="S::shegg@st-peters.surrey.sch.uk::b17a4f2f-f02a-4f7c-a133-a92069c591a5" providerId="AD" clId="Web-{2124A25B-5FA7-D62A-1F3D-79C735622DA7}" dt="2025-10-08T15:24:55.951" v="3"/>
        <pc:sldMkLst>
          <pc:docMk/>
          <pc:sldMk cId="170330631" sldId="299"/>
        </pc:sldMkLst>
      </pc:sldChg>
      <pc:sldChg chg="modNotes">
        <pc:chgData name="SHEGG" userId="S::shegg@st-peters.surrey.sch.uk::b17a4f2f-f02a-4f7c-a133-a92069c591a5" providerId="AD" clId="Web-{2124A25B-5FA7-D62A-1F3D-79C735622DA7}" dt="2025-10-08T15:27:10.381" v="35"/>
        <pc:sldMkLst>
          <pc:docMk/>
          <pc:sldMk cId="2758344773" sldId="300"/>
        </pc:sldMkLst>
      </pc:sldChg>
      <pc:sldChg chg="modNotes">
        <pc:chgData name="SHEGG" userId="S::shegg@st-peters.surrey.sch.uk::b17a4f2f-f02a-4f7c-a133-a92069c591a5" providerId="AD" clId="Web-{2124A25B-5FA7-D62A-1F3D-79C735622DA7}" dt="2025-10-08T15:27:14.787" v="36"/>
        <pc:sldMkLst>
          <pc:docMk/>
          <pc:sldMk cId="3550271568" sldId="303"/>
        </pc:sldMkLst>
      </pc:sldChg>
      <pc:sldChg chg="modNotes">
        <pc:chgData name="SHEGG" userId="S::shegg@st-peters.surrey.sch.uk::b17a4f2f-f02a-4f7c-a133-a92069c591a5" providerId="AD" clId="Web-{2124A25B-5FA7-D62A-1F3D-79C735622DA7}" dt="2025-10-08T15:26:55.521" v="32"/>
        <pc:sldMkLst>
          <pc:docMk/>
          <pc:sldMk cId="2831363974" sldId="304"/>
        </pc:sldMkLst>
      </pc:sldChg>
      <pc:sldChg chg="modNotes">
        <pc:chgData name="SHEGG" userId="S::shegg@st-peters.surrey.sch.uk::b17a4f2f-f02a-4f7c-a133-a92069c591a5" providerId="AD" clId="Web-{2124A25B-5FA7-D62A-1F3D-79C735622DA7}" dt="2025-10-08T15:26:16.628" v="23"/>
        <pc:sldMkLst>
          <pc:docMk/>
          <pc:sldMk cId="2519186877" sldId="305"/>
        </pc:sldMkLst>
      </pc:sldChg>
      <pc:sldChg chg="modNotes">
        <pc:chgData name="SHEGG" userId="S::shegg@st-peters.surrey.sch.uk::b17a4f2f-f02a-4f7c-a133-a92069c591a5" providerId="AD" clId="Web-{2124A25B-5FA7-D62A-1F3D-79C735622DA7}" dt="2025-10-08T15:26:06.065" v="20"/>
        <pc:sldMkLst>
          <pc:docMk/>
          <pc:sldMk cId="2578094012" sldId="313"/>
        </pc:sldMkLst>
      </pc:sldChg>
      <pc:sldChg chg="modNotes">
        <pc:chgData name="SHEGG" userId="S::shegg@st-peters.surrey.sch.uk::b17a4f2f-f02a-4f7c-a133-a92069c591a5" providerId="AD" clId="Web-{2124A25B-5FA7-D62A-1F3D-79C735622DA7}" dt="2025-10-08T15:25:23.357" v="10"/>
        <pc:sldMkLst>
          <pc:docMk/>
          <pc:sldMk cId="1305225672" sldId="342"/>
        </pc:sldMkLst>
      </pc:sldChg>
      <pc:sldChg chg="modNotes">
        <pc:chgData name="SHEGG" userId="S::shegg@st-peters.surrey.sch.uk::b17a4f2f-f02a-4f7c-a133-a92069c591a5" providerId="AD" clId="Web-{2124A25B-5FA7-D62A-1F3D-79C735622DA7}" dt="2025-10-08T15:24:52.920" v="2"/>
        <pc:sldMkLst>
          <pc:docMk/>
          <pc:sldMk cId="2183874120" sldId="343"/>
        </pc:sldMkLst>
      </pc:sldChg>
      <pc:sldChg chg="modNotes">
        <pc:chgData name="SHEGG" userId="S::shegg@st-peters.surrey.sch.uk::b17a4f2f-f02a-4f7c-a133-a92069c591a5" providerId="AD" clId="Web-{2124A25B-5FA7-D62A-1F3D-79C735622DA7}" dt="2025-10-08T15:26:13.050" v="22"/>
        <pc:sldMkLst>
          <pc:docMk/>
          <pc:sldMk cId="1540515366" sldId="345"/>
        </pc:sldMkLst>
      </pc:sldChg>
      <pc:sldChg chg="modNotes">
        <pc:chgData name="SHEGG" userId="S::shegg@st-peters.surrey.sch.uk::b17a4f2f-f02a-4f7c-a133-a92069c591a5" providerId="AD" clId="Web-{2124A25B-5FA7-D62A-1F3D-79C735622DA7}" dt="2025-10-08T15:24:48.029" v="1"/>
        <pc:sldMkLst>
          <pc:docMk/>
          <pc:sldMk cId="1859038374" sldId="346"/>
        </pc:sldMkLst>
      </pc:sldChg>
      <pc:sldChg chg="modNotes">
        <pc:chgData name="SHEGG" userId="S::shegg@st-peters.surrey.sch.uk::b17a4f2f-f02a-4f7c-a133-a92069c591a5" providerId="AD" clId="Web-{2124A25B-5FA7-D62A-1F3D-79C735622DA7}" dt="2025-10-08T15:25:17.592" v="8"/>
        <pc:sldMkLst>
          <pc:docMk/>
          <pc:sldMk cId="2628489865" sldId="347"/>
        </pc:sldMkLst>
      </pc:sldChg>
      <pc:sldChg chg="modNotes">
        <pc:chgData name="SHEGG" userId="S::shegg@st-peters.surrey.sch.uk::b17a4f2f-f02a-4f7c-a133-a92069c591a5" providerId="AD" clId="Web-{2124A25B-5FA7-D62A-1F3D-79C735622DA7}" dt="2025-10-08T15:25:03.638" v="5"/>
        <pc:sldMkLst>
          <pc:docMk/>
          <pc:sldMk cId="1794492821" sldId="348"/>
        </pc:sldMkLst>
      </pc:sldChg>
      <pc:sldChg chg="modNotes">
        <pc:chgData name="SHEGG" userId="S::shegg@st-peters.surrey.sch.uk::b17a4f2f-f02a-4f7c-a133-a92069c591a5" providerId="AD" clId="Web-{2124A25B-5FA7-D62A-1F3D-79C735622DA7}" dt="2025-10-08T15:27:34.038" v="37"/>
        <pc:sldMkLst>
          <pc:docMk/>
          <pc:sldMk cId="1876447358" sldId="430"/>
        </pc:sldMkLst>
      </pc:sldChg>
      <pc:sldChg chg="modNotes">
        <pc:chgData name="SHEGG" userId="S::shegg@st-peters.surrey.sch.uk::b17a4f2f-f02a-4f7c-a133-a92069c591a5" providerId="AD" clId="Web-{2124A25B-5FA7-D62A-1F3D-79C735622DA7}" dt="2025-10-08T15:25:27.732" v="11"/>
        <pc:sldMkLst>
          <pc:docMk/>
          <pc:sldMk cId="4194624290" sldId="1084"/>
        </pc:sldMkLst>
      </pc:sldChg>
      <pc:sldChg chg="modNotes">
        <pc:chgData name="SHEGG" userId="S::shegg@st-peters.surrey.sch.uk::b17a4f2f-f02a-4f7c-a133-a92069c591a5" providerId="AD" clId="Web-{2124A25B-5FA7-D62A-1F3D-79C735622DA7}" dt="2025-10-08T15:25:41.937" v="13"/>
        <pc:sldMkLst>
          <pc:docMk/>
          <pc:sldMk cId="1813165663" sldId="1093"/>
        </pc:sldMkLst>
      </pc:sldChg>
      <pc:sldChg chg="modNotes">
        <pc:chgData name="SHEGG" userId="S::shegg@st-peters.surrey.sch.uk::b17a4f2f-f02a-4f7c-a133-a92069c591a5" providerId="AD" clId="Web-{2124A25B-5FA7-D62A-1F3D-79C735622DA7}" dt="2025-10-08T15:25:47.375" v="15"/>
        <pc:sldMkLst>
          <pc:docMk/>
          <pc:sldMk cId="3660436473" sldId="1106"/>
        </pc:sldMkLst>
      </pc:sldChg>
      <pc:sldChg chg="modNotes">
        <pc:chgData name="SHEGG" userId="S::shegg@st-peters.surrey.sch.uk::b17a4f2f-f02a-4f7c-a133-a92069c591a5" providerId="AD" clId="Web-{2124A25B-5FA7-D62A-1F3D-79C735622DA7}" dt="2025-10-08T15:25:54.204" v="17"/>
        <pc:sldMkLst>
          <pc:docMk/>
          <pc:sldMk cId="14667827" sldId="1126"/>
        </pc:sldMkLst>
      </pc:sldChg>
      <pc:sldChg chg="modNotes">
        <pc:chgData name="SHEGG" userId="S::shegg@st-peters.surrey.sch.uk::b17a4f2f-f02a-4f7c-a133-a92069c591a5" providerId="AD" clId="Web-{2124A25B-5FA7-D62A-1F3D-79C735622DA7}" dt="2025-10-08T15:26:34.739" v="26"/>
        <pc:sldMkLst>
          <pc:docMk/>
          <pc:sldMk cId="4069765021" sldId="1130"/>
        </pc:sldMkLst>
      </pc:sldChg>
      <pc:sldChg chg="modNotes">
        <pc:chgData name="SHEGG" userId="S::shegg@st-peters.surrey.sch.uk::b17a4f2f-f02a-4f7c-a133-a92069c591a5" providerId="AD" clId="Web-{2124A25B-5FA7-D62A-1F3D-79C735622DA7}" dt="2025-10-08T15:26:38.786" v="27"/>
        <pc:sldMkLst>
          <pc:docMk/>
          <pc:sldMk cId="3881720896" sldId="1131"/>
        </pc:sldMkLst>
      </pc:sldChg>
      <pc:sldChg chg="modNotes">
        <pc:chgData name="SHEGG" userId="S::shegg@st-peters.surrey.sch.uk::b17a4f2f-f02a-4f7c-a133-a92069c591a5" providerId="AD" clId="Web-{2124A25B-5FA7-D62A-1F3D-79C735622DA7}" dt="2025-10-08T15:26:46.114" v="29"/>
        <pc:sldMkLst>
          <pc:docMk/>
          <pc:sldMk cId="3813574778" sldId="1132"/>
        </pc:sldMkLst>
      </pc:sldChg>
      <pc:sldChg chg="modNotes">
        <pc:chgData name="SHEGG" userId="S::shegg@st-peters.surrey.sch.uk::b17a4f2f-f02a-4f7c-a133-a92069c591a5" providerId="AD" clId="Web-{2124A25B-5FA7-D62A-1F3D-79C735622DA7}" dt="2025-10-08T15:26:59.302" v="33"/>
        <pc:sldMkLst>
          <pc:docMk/>
          <pc:sldMk cId="2562807642" sldId="1133"/>
        </pc:sldMkLst>
      </pc:sldChg>
      <pc:sldChg chg="modNotes">
        <pc:chgData name="SHEGG" userId="S::shegg@st-peters.surrey.sch.uk::b17a4f2f-f02a-4f7c-a133-a92069c591a5" providerId="AD" clId="Web-{2124A25B-5FA7-D62A-1F3D-79C735622DA7}" dt="2025-10-08T15:27:03.396" v="34"/>
        <pc:sldMkLst>
          <pc:docMk/>
          <pc:sldMk cId="2633192126" sldId="1134"/>
        </pc:sldMkLst>
      </pc:sldChg>
      <pc:sldChg chg="modNotes">
        <pc:chgData name="SHEGG" userId="S::shegg@st-peters.surrey.sch.uk::b17a4f2f-f02a-4f7c-a133-a92069c591a5" providerId="AD" clId="Web-{2124A25B-5FA7-D62A-1F3D-79C735622DA7}" dt="2025-10-08T15:27:42.960" v="38"/>
        <pc:sldMkLst>
          <pc:docMk/>
          <pc:sldMk cId="2313394031" sldId="1138"/>
        </pc:sldMkLst>
      </pc:sldChg>
      <pc:sldChg chg="modNotes">
        <pc:chgData name="SHEGG" userId="S::shegg@st-peters.surrey.sch.uk::b17a4f2f-f02a-4f7c-a133-a92069c591a5" providerId="AD" clId="Web-{2124A25B-5FA7-D62A-1F3D-79C735622DA7}" dt="2025-10-08T15:27:47.616" v="39"/>
        <pc:sldMkLst>
          <pc:docMk/>
          <pc:sldMk cId="354808170" sldId="1139"/>
        </pc:sldMkLst>
      </pc:sldChg>
      <pc:sldChg chg="modNotes">
        <pc:chgData name="SHEGG" userId="S::shegg@st-peters.surrey.sch.uk::b17a4f2f-f02a-4f7c-a133-a92069c591a5" providerId="AD" clId="Web-{2124A25B-5FA7-D62A-1F3D-79C735622DA7}" dt="2025-10-08T15:27:49.819" v="40"/>
        <pc:sldMkLst>
          <pc:docMk/>
          <pc:sldMk cId="4034613784" sldId="114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C06962-4B0F-4C75-8A86-03B0B6605C35}" type="datetimeFigureOut">
              <a:t>10/8/2025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D44215-F8DD-4830-9B32-F2C454963B12}" type="slidenum">
              <a:t>‹#›</a:t>
            </a:fld>
            <a:endParaRPr lang="en-US"/>
          </a:p>
        </p:txBody>
      </p:sp>
    </p:spTree>
    <p:extLst>
      <p:ext uri="{BB962C8B-B14F-4D97-AF65-F5344CB8AC3E}">
        <p14:creationId xmlns:p14="http://schemas.microsoft.com/office/powerpoint/2010/main" val="3966007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5"/>
          </p:nvPr>
        </p:nvSpPr>
        <p:spPr/>
        <p:txBody>
          <a:bodyPr/>
          <a:lstStyle/>
          <a:p>
            <a:fld id="{C1B12361-F3EC-4E1C-9281-0AB76C9C365F}" type="slidenum">
              <a:rPr lang="en-GB" smtClean="0"/>
              <a:t>1</a:t>
            </a:fld>
            <a:endParaRPr lang="en-GB"/>
          </a:p>
        </p:txBody>
      </p:sp>
    </p:spTree>
    <p:extLst>
      <p:ext uri="{BB962C8B-B14F-4D97-AF65-F5344CB8AC3E}">
        <p14:creationId xmlns:p14="http://schemas.microsoft.com/office/powerpoint/2010/main" val="4201190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C6D947-909C-7A8B-0F99-99E684E1FD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74E17F-514E-EA25-B47E-41EEB655B3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DAFD49-7EE0-C1BD-19C8-4E71328DC0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D3EE40-AD72-DB2F-7393-E5E58094FC9A}"/>
              </a:ext>
            </a:extLst>
          </p:cNvPr>
          <p:cNvSpPr>
            <a:spLocks noGrp="1"/>
          </p:cNvSpPr>
          <p:nvPr>
            <p:ph type="sldNum" sz="quarter" idx="5"/>
          </p:nvPr>
        </p:nvSpPr>
        <p:spPr/>
        <p:txBody>
          <a:bodyPr/>
          <a:lstStyle/>
          <a:p>
            <a:fld id="{48D44215-F8DD-4830-9B32-F2C454963B12}" type="slidenum">
              <a:t>2</a:t>
            </a:fld>
            <a:endParaRPr lang="en-US"/>
          </a:p>
        </p:txBody>
      </p:sp>
    </p:spTree>
    <p:extLst>
      <p:ext uri="{BB962C8B-B14F-4D97-AF65-F5344CB8AC3E}">
        <p14:creationId xmlns:p14="http://schemas.microsoft.com/office/powerpoint/2010/main" val="41538155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48D44215-F8DD-4830-9B32-F2C454963B12}" type="slidenum">
              <a:t>3</a:t>
            </a:fld>
            <a:endParaRPr lang="en-US"/>
          </a:p>
        </p:txBody>
      </p:sp>
    </p:spTree>
    <p:extLst>
      <p:ext uri="{BB962C8B-B14F-4D97-AF65-F5344CB8AC3E}">
        <p14:creationId xmlns:p14="http://schemas.microsoft.com/office/powerpoint/2010/main" val="4881491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nSpc>
                <a:spcPct val="90000"/>
              </a:lnSpc>
              <a:spcBef>
                <a:spcPts val="1000"/>
              </a:spcBef>
              <a:buFont typeface="Arial"/>
              <a:buChar char="•"/>
            </a:pPr>
            <a:endParaRPr lang="en-GB"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C1B12361-F3EC-4E1C-9281-0AB76C9C365F}" type="slidenum">
              <a:rPr lang="en-GB" smtClean="0"/>
              <a:t>4</a:t>
            </a:fld>
            <a:endParaRPr lang="en-GB"/>
          </a:p>
        </p:txBody>
      </p:sp>
    </p:spTree>
    <p:extLst>
      <p:ext uri="{BB962C8B-B14F-4D97-AF65-F5344CB8AC3E}">
        <p14:creationId xmlns:p14="http://schemas.microsoft.com/office/powerpoint/2010/main" val="20177243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5"/>
          </p:nvPr>
        </p:nvSpPr>
        <p:spPr/>
        <p:txBody>
          <a:bodyPr/>
          <a:lstStyle/>
          <a:p>
            <a:fld id="{C1B12361-F3EC-4E1C-9281-0AB76C9C365F}" type="slidenum">
              <a:rPr lang="en-GB" smtClean="0"/>
              <a:t>5</a:t>
            </a:fld>
            <a:endParaRPr lang="en-GB"/>
          </a:p>
        </p:txBody>
      </p:sp>
    </p:spTree>
    <p:extLst>
      <p:ext uri="{BB962C8B-B14F-4D97-AF65-F5344CB8AC3E}">
        <p14:creationId xmlns:p14="http://schemas.microsoft.com/office/powerpoint/2010/main" val="21636035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D9C42-04A1-B2D5-6D14-0B145E1457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62B652-A375-98ED-B5BD-239E4EC405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E1CD1D-CDE9-A2BF-1BBB-70EABEBA5511}"/>
              </a:ext>
            </a:extLst>
          </p:cNvPr>
          <p:cNvSpPr>
            <a:spLocks noGrp="1"/>
          </p:cNvSpPr>
          <p:nvPr>
            <p:ph type="body" idx="1"/>
          </p:nvPr>
        </p:nvSpPr>
        <p:spPr/>
        <p:txBody>
          <a:bodyPr/>
          <a:lstStyle/>
          <a:p>
            <a:endParaRPr lang="en-GB" dirty="0">
              <a:ea typeface="Calibri"/>
              <a:cs typeface="Calibri"/>
            </a:endParaRPr>
          </a:p>
        </p:txBody>
      </p:sp>
      <p:sp>
        <p:nvSpPr>
          <p:cNvPr id="4" name="Slide Number Placeholder 3">
            <a:extLst>
              <a:ext uri="{FF2B5EF4-FFF2-40B4-BE49-F238E27FC236}">
                <a16:creationId xmlns:a16="http://schemas.microsoft.com/office/drawing/2014/main" id="{1848492C-8EDA-AF94-EFD1-B98BCBC8970E}"/>
              </a:ext>
            </a:extLst>
          </p:cNvPr>
          <p:cNvSpPr>
            <a:spLocks noGrp="1"/>
          </p:cNvSpPr>
          <p:nvPr>
            <p:ph type="sldNum" sz="quarter" idx="5"/>
          </p:nvPr>
        </p:nvSpPr>
        <p:spPr/>
        <p:txBody>
          <a:bodyPr/>
          <a:lstStyle/>
          <a:p>
            <a:fld id="{C1B12361-F3EC-4E1C-9281-0AB76C9C365F}" type="slidenum">
              <a:rPr lang="en-GB" smtClean="0"/>
              <a:t>6</a:t>
            </a:fld>
            <a:endParaRPr lang="en-GB"/>
          </a:p>
        </p:txBody>
      </p:sp>
    </p:spTree>
    <p:extLst>
      <p:ext uri="{BB962C8B-B14F-4D97-AF65-F5344CB8AC3E}">
        <p14:creationId xmlns:p14="http://schemas.microsoft.com/office/powerpoint/2010/main" val="35007775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75172">
              <a:lnSpc>
                <a:spcPct val="150000"/>
              </a:lnSpc>
              <a:defRPr/>
            </a:pPr>
            <a:endParaRPr lang="en-GB" sz="1100" dirty="0">
              <a:solidFill>
                <a:srgbClr val="203864"/>
              </a:solidFill>
              <a:ea typeface="Calibri" panose="020F0502020204030204"/>
              <a:cs typeface="Calibri" panose="020F0502020204030204"/>
            </a:endParaRPr>
          </a:p>
        </p:txBody>
      </p:sp>
      <p:sp>
        <p:nvSpPr>
          <p:cNvPr id="4" name="Slide Number Placeholder 3"/>
          <p:cNvSpPr>
            <a:spLocks noGrp="1"/>
          </p:cNvSpPr>
          <p:nvPr>
            <p:ph type="sldNum" sz="quarter" idx="10"/>
          </p:nvPr>
        </p:nvSpPr>
        <p:spPr/>
        <p:txBody>
          <a:bodyPr/>
          <a:lstStyle/>
          <a:p>
            <a:fld id="{8778041E-CBAE-41F0-B867-5131B61B56AB}" type="slidenum">
              <a:rPr lang="en-GB" smtClean="0"/>
              <a:t>7</a:t>
            </a:fld>
            <a:endParaRPr lang="en-GB"/>
          </a:p>
        </p:txBody>
      </p:sp>
    </p:spTree>
    <p:extLst>
      <p:ext uri="{BB962C8B-B14F-4D97-AF65-F5344CB8AC3E}">
        <p14:creationId xmlns:p14="http://schemas.microsoft.com/office/powerpoint/2010/main" val="39728446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ea typeface="Calibri"/>
              <a:cs typeface="Calibri"/>
            </a:endParaRPr>
          </a:p>
        </p:txBody>
      </p:sp>
      <p:sp>
        <p:nvSpPr>
          <p:cNvPr id="4" name="Slide Number Placeholder 3"/>
          <p:cNvSpPr>
            <a:spLocks noGrp="1"/>
          </p:cNvSpPr>
          <p:nvPr>
            <p:ph type="sldNum" sz="quarter" idx="10"/>
          </p:nvPr>
        </p:nvSpPr>
        <p:spPr/>
        <p:txBody>
          <a:bodyPr/>
          <a:lstStyle/>
          <a:p>
            <a:fld id="{E7846981-8BDC-4BC5-9DD7-12A7DF971A3B}" type="slidenum">
              <a:rPr lang="en-GB" smtClean="0"/>
              <a:t>8</a:t>
            </a:fld>
            <a:endParaRPr lang="en-GB"/>
          </a:p>
        </p:txBody>
      </p:sp>
    </p:spTree>
    <p:extLst>
      <p:ext uri="{BB962C8B-B14F-4D97-AF65-F5344CB8AC3E}">
        <p14:creationId xmlns:p14="http://schemas.microsoft.com/office/powerpoint/2010/main" val="4321944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48D44215-F8DD-4830-9B32-F2C454963B12}" type="slidenum">
              <a:rPr lang="en-GB"/>
              <a:t>9</a:t>
            </a:fld>
            <a:endParaRPr lang="en-GB"/>
          </a:p>
        </p:txBody>
      </p:sp>
    </p:spTree>
    <p:extLst>
      <p:ext uri="{BB962C8B-B14F-4D97-AF65-F5344CB8AC3E}">
        <p14:creationId xmlns:p14="http://schemas.microsoft.com/office/powerpoint/2010/main" val="35925593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5"/>
          </p:nvPr>
        </p:nvSpPr>
        <p:spPr/>
        <p:txBody>
          <a:bodyPr/>
          <a:lstStyle/>
          <a:p>
            <a:fld id="{C1B12361-F3EC-4E1C-9281-0AB76C9C365F}" type="slidenum">
              <a:rPr lang="en-GB" smtClean="0"/>
              <a:t>10</a:t>
            </a:fld>
            <a:endParaRPr lang="en-GB"/>
          </a:p>
        </p:txBody>
      </p:sp>
    </p:spTree>
    <p:extLst>
      <p:ext uri="{BB962C8B-B14F-4D97-AF65-F5344CB8AC3E}">
        <p14:creationId xmlns:p14="http://schemas.microsoft.com/office/powerpoint/2010/main" val="21824299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solidFill>
                <a:srgbClr val="002060"/>
              </a:solidFill>
              <a:ea typeface="Calibri"/>
              <a:cs typeface="Calibri"/>
            </a:endParaRPr>
          </a:p>
        </p:txBody>
      </p:sp>
      <p:sp>
        <p:nvSpPr>
          <p:cNvPr id="4" name="Slide Number Placeholder 3"/>
          <p:cNvSpPr>
            <a:spLocks noGrp="1"/>
          </p:cNvSpPr>
          <p:nvPr>
            <p:ph type="sldNum" sz="quarter" idx="5"/>
          </p:nvPr>
        </p:nvSpPr>
        <p:spPr/>
        <p:txBody>
          <a:bodyPr/>
          <a:lstStyle/>
          <a:p>
            <a:fld id="{4A63C04A-8C86-4697-8F74-5239CDC2E2E2}" type="slidenum">
              <a:rPr lang="en-GB" smtClean="0"/>
              <a:t>11</a:t>
            </a:fld>
            <a:endParaRPr lang="en-GB"/>
          </a:p>
        </p:txBody>
      </p:sp>
    </p:spTree>
    <p:extLst>
      <p:ext uri="{BB962C8B-B14F-4D97-AF65-F5344CB8AC3E}">
        <p14:creationId xmlns:p14="http://schemas.microsoft.com/office/powerpoint/2010/main" val="12867880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latin typeface="+mj-lt"/>
              <a:ea typeface="Calibri Light"/>
              <a:cs typeface="Calibri Light"/>
            </a:endParaRPr>
          </a:p>
        </p:txBody>
      </p:sp>
      <p:sp>
        <p:nvSpPr>
          <p:cNvPr id="4" name="Slide Number Placeholder 3"/>
          <p:cNvSpPr>
            <a:spLocks noGrp="1"/>
          </p:cNvSpPr>
          <p:nvPr>
            <p:ph type="sldNum" sz="quarter" idx="10"/>
          </p:nvPr>
        </p:nvSpPr>
        <p:spPr/>
        <p:txBody>
          <a:bodyPr/>
          <a:lstStyle/>
          <a:p>
            <a:fld id="{E7846981-8BDC-4BC5-9DD7-12A7DF971A3B}" type="slidenum">
              <a:rPr lang="en-GB" smtClean="0"/>
              <a:t>12</a:t>
            </a:fld>
            <a:endParaRPr lang="en-GB"/>
          </a:p>
        </p:txBody>
      </p:sp>
    </p:spTree>
    <p:extLst>
      <p:ext uri="{BB962C8B-B14F-4D97-AF65-F5344CB8AC3E}">
        <p14:creationId xmlns:p14="http://schemas.microsoft.com/office/powerpoint/2010/main" val="30648360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4A63C04A-8C86-4697-8F74-5239CDC2E2E2}" type="slidenum">
              <a:rPr lang="en-GB" smtClean="0"/>
              <a:t>13</a:t>
            </a:fld>
            <a:endParaRPr lang="en-GB"/>
          </a:p>
        </p:txBody>
      </p:sp>
    </p:spTree>
    <p:extLst>
      <p:ext uri="{BB962C8B-B14F-4D97-AF65-F5344CB8AC3E}">
        <p14:creationId xmlns:p14="http://schemas.microsoft.com/office/powerpoint/2010/main" val="10131557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are. </a:t>
            </a:r>
            <a:endParaRPr lang="en-US" dirty="0"/>
          </a:p>
        </p:txBody>
      </p:sp>
      <p:sp>
        <p:nvSpPr>
          <p:cNvPr id="4" name="Slide Number Placeholder 3"/>
          <p:cNvSpPr>
            <a:spLocks noGrp="1"/>
          </p:cNvSpPr>
          <p:nvPr>
            <p:ph type="sldNum" sz="quarter" idx="5"/>
          </p:nvPr>
        </p:nvSpPr>
        <p:spPr/>
        <p:txBody>
          <a:bodyPr/>
          <a:lstStyle/>
          <a:p>
            <a:fld id="{4A63C04A-8C86-4697-8F74-5239CDC2E2E2}" type="slidenum">
              <a:rPr lang="en-GB" smtClean="0"/>
              <a:t>14</a:t>
            </a:fld>
            <a:endParaRPr lang="en-GB"/>
          </a:p>
        </p:txBody>
      </p:sp>
    </p:spTree>
    <p:extLst>
      <p:ext uri="{BB962C8B-B14F-4D97-AF65-F5344CB8AC3E}">
        <p14:creationId xmlns:p14="http://schemas.microsoft.com/office/powerpoint/2010/main" val="14527660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48D44215-F8DD-4830-9B32-F2C454963B12}" type="slidenum">
              <a:rPr lang="en-GB"/>
              <a:t>15</a:t>
            </a:fld>
            <a:endParaRPr lang="en-GB"/>
          </a:p>
        </p:txBody>
      </p:sp>
    </p:spTree>
    <p:extLst>
      <p:ext uri="{BB962C8B-B14F-4D97-AF65-F5344CB8AC3E}">
        <p14:creationId xmlns:p14="http://schemas.microsoft.com/office/powerpoint/2010/main" val="528413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ea typeface="Calibri"/>
                <a:cs typeface="Calibri"/>
              </a:rPr>
              <a:t>spprach</a:t>
            </a:r>
            <a:r>
              <a:rPr lang="en-GB" dirty="0">
                <a:ea typeface="Calibri"/>
                <a:cs typeface="Calibri"/>
              </a:rPr>
              <a:t> as well as sanctions where necessary.</a:t>
            </a:r>
            <a:endParaRPr lang="en-GB" dirty="0"/>
          </a:p>
        </p:txBody>
      </p:sp>
      <p:sp>
        <p:nvSpPr>
          <p:cNvPr id="4" name="Slide Number Placeholder 3"/>
          <p:cNvSpPr>
            <a:spLocks noGrp="1"/>
          </p:cNvSpPr>
          <p:nvPr>
            <p:ph type="sldNum" sz="quarter" idx="5"/>
          </p:nvPr>
        </p:nvSpPr>
        <p:spPr/>
        <p:txBody>
          <a:bodyPr/>
          <a:lstStyle/>
          <a:p>
            <a:fld id="{C1B12361-F3EC-4E1C-9281-0AB76C9C365F}" type="slidenum">
              <a:rPr lang="en-GB" smtClean="0"/>
              <a:t>16</a:t>
            </a:fld>
            <a:endParaRPr lang="en-GB"/>
          </a:p>
        </p:txBody>
      </p:sp>
    </p:spTree>
    <p:extLst>
      <p:ext uri="{BB962C8B-B14F-4D97-AF65-F5344CB8AC3E}">
        <p14:creationId xmlns:p14="http://schemas.microsoft.com/office/powerpoint/2010/main" val="29689973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solidFill>
                <a:srgbClr val="002060"/>
              </a:solidFill>
              <a:ea typeface="Calibri"/>
              <a:cs typeface="Calibri"/>
            </a:endParaRPr>
          </a:p>
        </p:txBody>
      </p:sp>
      <p:sp>
        <p:nvSpPr>
          <p:cNvPr id="4" name="Slide Number Placeholder 3"/>
          <p:cNvSpPr>
            <a:spLocks noGrp="1"/>
          </p:cNvSpPr>
          <p:nvPr>
            <p:ph type="sldNum" sz="quarter" idx="5"/>
          </p:nvPr>
        </p:nvSpPr>
        <p:spPr/>
        <p:txBody>
          <a:bodyPr/>
          <a:lstStyle/>
          <a:p>
            <a:fld id="{C1B12361-F3EC-4E1C-9281-0AB76C9C365F}" type="slidenum">
              <a:rPr lang="en-GB" smtClean="0"/>
              <a:t>17</a:t>
            </a:fld>
            <a:endParaRPr lang="en-GB"/>
          </a:p>
        </p:txBody>
      </p:sp>
    </p:spTree>
    <p:extLst>
      <p:ext uri="{BB962C8B-B14F-4D97-AF65-F5344CB8AC3E}">
        <p14:creationId xmlns:p14="http://schemas.microsoft.com/office/powerpoint/2010/main" val="39576497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48D44215-F8DD-4830-9B32-F2C454963B12}" type="slidenum">
              <a:rPr lang="en-US"/>
              <a:t>19</a:t>
            </a:fld>
            <a:endParaRPr lang="en-US"/>
          </a:p>
        </p:txBody>
      </p:sp>
    </p:spTree>
    <p:extLst>
      <p:ext uri="{BB962C8B-B14F-4D97-AF65-F5344CB8AC3E}">
        <p14:creationId xmlns:p14="http://schemas.microsoft.com/office/powerpoint/2010/main" val="35985977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30684E-202F-4D84-A4E7-F38B2999A6A3}" type="slidenum">
              <a:rPr lang="en-GB" smtClean="0"/>
              <a:t>20</a:t>
            </a:fld>
            <a:endParaRPr lang="en-GB"/>
          </a:p>
        </p:txBody>
      </p:sp>
    </p:spTree>
    <p:extLst>
      <p:ext uri="{BB962C8B-B14F-4D97-AF65-F5344CB8AC3E}">
        <p14:creationId xmlns:p14="http://schemas.microsoft.com/office/powerpoint/2010/main" val="17090518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latin typeface="Calibri"/>
              <a:ea typeface="Calibri"/>
              <a:cs typeface="Calibri"/>
            </a:endParaRPr>
          </a:p>
        </p:txBody>
      </p:sp>
      <p:sp>
        <p:nvSpPr>
          <p:cNvPr id="4" name="Slide Number Placeholder 3"/>
          <p:cNvSpPr>
            <a:spLocks noGrp="1"/>
          </p:cNvSpPr>
          <p:nvPr>
            <p:ph type="sldNum" sz="quarter" idx="5"/>
          </p:nvPr>
        </p:nvSpPr>
        <p:spPr/>
        <p:txBody>
          <a:bodyPr/>
          <a:lstStyle/>
          <a:p>
            <a:fld id="{5330684E-202F-4D84-A4E7-F38B2999A6A3}" type="slidenum">
              <a:rPr lang="en-GB" smtClean="0"/>
              <a:t>21</a:t>
            </a:fld>
            <a:endParaRPr lang="en-GB"/>
          </a:p>
        </p:txBody>
      </p:sp>
    </p:spTree>
    <p:extLst>
      <p:ext uri="{BB962C8B-B14F-4D97-AF65-F5344CB8AC3E}">
        <p14:creationId xmlns:p14="http://schemas.microsoft.com/office/powerpoint/2010/main" val="18172071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5330684E-202F-4D84-A4E7-F38B2999A6A3}" type="slidenum">
              <a:rPr lang="en-GB" smtClean="0"/>
              <a:t>22</a:t>
            </a:fld>
            <a:endParaRPr lang="en-GB"/>
          </a:p>
        </p:txBody>
      </p:sp>
    </p:spTree>
    <p:extLst>
      <p:ext uri="{BB962C8B-B14F-4D97-AF65-F5344CB8AC3E}">
        <p14:creationId xmlns:p14="http://schemas.microsoft.com/office/powerpoint/2010/main" val="29985342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5"/>
          </p:nvPr>
        </p:nvSpPr>
        <p:spPr/>
        <p:txBody>
          <a:bodyPr/>
          <a:lstStyle/>
          <a:p>
            <a:fld id="{5330684E-202F-4D84-A4E7-F38B2999A6A3}" type="slidenum">
              <a:rPr lang="en-GB" smtClean="0"/>
              <a:t>23</a:t>
            </a:fld>
            <a:endParaRPr lang="en-GB"/>
          </a:p>
        </p:txBody>
      </p:sp>
    </p:spTree>
    <p:extLst>
      <p:ext uri="{BB962C8B-B14F-4D97-AF65-F5344CB8AC3E}">
        <p14:creationId xmlns:p14="http://schemas.microsoft.com/office/powerpoint/2010/main" val="40838501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5"/>
          </p:nvPr>
        </p:nvSpPr>
        <p:spPr/>
        <p:txBody>
          <a:bodyPr/>
          <a:lstStyle/>
          <a:p>
            <a:fld id="{5330684E-202F-4D84-A4E7-F38B2999A6A3}" type="slidenum">
              <a:rPr lang="en-GB" smtClean="0"/>
              <a:t>24</a:t>
            </a:fld>
            <a:endParaRPr lang="en-GB"/>
          </a:p>
        </p:txBody>
      </p:sp>
    </p:spTree>
    <p:extLst>
      <p:ext uri="{BB962C8B-B14F-4D97-AF65-F5344CB8AC3E}">
        <p14:creationId xmlns:p14="http://schemas.microsoft.com/office/powerpoint/2010/main" val="4471896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5"/>
          </p:nvPr>
        </p:nvSpPr>
        <p:spPr/>
        <p:txBody>
          <a:bodyPr/>
          <a:lstStyle/>
          <a:p>
            <a:fld id="{5330684E-202F-4D84-A4E7-F38B2999A6A3}" type="slidenum">
              <a:rPr lang="en-GB" smtClean="0"/>
              <a:t>25</a:t>
            </a:fld>
            <a:endParaRPr lang="en-GB"/>
          </a:p>
        </p:txBody>
      </p:sp>
    </p:spTree>
    <p:extLst>
      <p:ext uri="{BB962C8B-B14F-4D97-AF65-F5344CB8AC3E}">
        <p14:creationId xmlns:p14="http://schemas.microsoft.com/office/powerpoint/2010/main" val="13752715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1" indent="0" algn="l" defTabSz="914400" rtl="0" eaLnBrk="1" fontAlgn="auto" latinLnBrk="0" hangingPunct="1">
              <a:lnSpc>
                <a:spcPct val="100000"/>
              </a:lnSpc>
              <a:spcBef>
                <a:spcPts val="0"/>
              </a:spcBef>
              <a:spcAft>
                <a:spcPts val="0"/>
              </a:spcAft>
              <a:buClrTx/>
              <a:buSzTx/>
              <a:buFont typeface="+mj-lt"/>
              <a:buNone/>
              <a:tabLst/>
              <a:defRPr/>
            </a:pPr>
            <a:endParaRPr lang="en-GB" sz="1200" dirty="0">
              <a:latin typeface="Please write me a song" panose="02000603000000000000" pitchFamily="2" charset="0"/>
              <a:ea typeface="Please write me a song" panose="02000603000000000000" pitchFamily="2" charset="0"/>
              <a:cs typeface="Calibri Light" panose="020F0302020204030204" pitchFamily="34" charset="0"/>
            </a:endParaRPr>
          </a:p>
        </p:txBody>
      </p:sp>
      <p:sp>
        <p:nvSpPr>
          <p:cNvPr id="4" name="Slide Number Placeholder 3"/>
          <p:cNvSpPr>
            <a:spLocks noGrp="1"/>
          </p:cNvSpPr>
          <p:nvPr>
            <p:ph type="sldNum" sz="quarter" idx="5"/>
          </p:nvPr>
        </p:nvSpPr>
        <p:spPr/>
        <p:txBody>
          <a:bodyPr/>
          <a:lstStyle/>
          <a:p>
            <a:fld id="{5330684E-202F-4D84-A4E7-F38B2999A6A3}" type="slidenum">
              <a:rPr lang="en-GB" smtClean="0"/>
              <a:t>26</a:t>
            </a:fld>
            <a:endParaRPr lang="en-GB"/>
          </a:p>
        </p:txBody>
      </p:sp>
    </p:spTree>
    <p:extLst>
      <p:ext uri="{BB962C8B-B14F-4D97-AF65-F5344CB8AC3E}">
        <p14:creationId xmlns:p14="http://schemas.microsoft.com/office/powerpoint/2010/main" val="4257345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sz="2200" b="0" dirty="0">
              <a:solidFill>
                <a:srgbClr val="0070C0"/>
              </a:solidFill>
              <a:latin typeface="Calibri Light"/>
              <a:ea typeface="Calibri Light"/>
              <a:cs typeface="Calibri Light"/>
            </a:endParaRPr>
          </a:p>
        </p:txBody>
      </p:sp>
      <p:sp>
        <p:nvSpPr>
          <p:cNvPr id="4" name="Slide Number Placeholder 3"/>
          <p:cNvSpPr>
            <a:spLocks noGrp="1"/>
          </p:cNvSpPr>
          <p:nvPr>
            <p:ph type="sldNum" sz="quarter" idx="5"/>
          </p:nvPr>
        </p:nvSpPr>
        <p:spPr/>
        <p:txBody>
          <a:bodyPr/>
          <a:lstStyle/>
          <a:p>
            <a:fld id="{5330684E-202F-4D84-A4E7-F38B2999A6A3}" type="slidenum">
              <a:rPr lang="en-GB" smtClean="0"/>
              <a:t>27</a:t>
            </a:fld>
            <a:endParaRPr lang="en-GB"/>
          </a:p>
        </p:txBody>
      </p:sp>
    </p:spTree>
    <p:extLst>
      <p:ext uri="{BB962C8B-B14F-4D97-AF65-F5344CB8AC3E}">
        <p14:creationId xmlns:p14="http://schemas.microsoft.com/office/powerpoint/2010/main" val="37782378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Please write me a song"/>
            </a:endParaRPr>
          </a:p>
        </p:txBody>
      </p:sp>
      <p:sp>
        <p:nvSpPr>
          <p:cNvPr id="4" name="Slide Number Placeholder 3"/>
          <p:cNvSpPr>
            <a:spLocks noGrp="1"/>
          </p:cNvSpPr>
          <p:nvPr>
            <p:ph type="sldNum" sz="quarter" idx="5"/>
          </p:nvPr>
        </p:nvSpPr>
        <p:spPr/>
        <p:txBody>
          <a:bodyPr/>
          <a:lstStyle/>
          <a:p>
            <a:fld id="{5330684E-202F-4D84-A4E7-F38B2999A6A3}" type="slidenum">
              <a:rPr lang="en-GB" smtClean="0"/>
              <a:t>28</a:t>
            </a:fld>
            <a:endParaRPr lang="en-GB"/>
          </a:p>
        </p:txBody>
      </p:sp>
    </p:spTree>
    <p:extLst>
      <p:ext uri="{BB962C8B-B14F-4D97-AF65-F5344CB8AC3E}">
        <p14:creationId xmlns:p14="http://schemas.microsoft.com/office/powerpoint/2010/main" val="25341265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30684E-202F-4D84-A4E7-F38B2999A6A3}" type="slidenum">
              <a:rPr lang="en-GB" smtClean="0"/>
              <a:t>29</a:t>
            </a:fld>
            <a:endParaRPr lang="en-GB"/>
          </a:p>
        </p:txBody>
      </p:sp>
    </p:spTree>
    <p:extLst>
      <p:ext uri="{BB962C8B-B14F-4D97-AF65-F5344CB8AC3E}">
        <p14:creationId xmlns:p14="http://schemas.microsoft.com/office/powerpoint/2010/main" val="26695873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5"/>
          </p:nvPr>
        </p:nvSpPr>
        <p:spPr/>
        <p:txBody>
          <a:bodyPr/>
          <a:lstStyle/>
          <a:p>
            <a:fld id="{5330684E-202F-4D84-A4E7-F38B2999A6A3}" type="slidenum">
              <a:rPr lang="en-GB" smtClean="0"/>
              <a:t>30</a:t>
            </a:fld>
            <a:endParaRPr lang="en-GB"/>
          </a:p>
        </p:txBody>
      </p:sp>
    </p:spTree>
    <p:extLst>
      <p:ext uri="{BB962C8B-B14F-4D97-AF65-F5344CB8AC3E}">
        <p14:creationId xmlns:p14="http://schemas.microsoft.com/office/powerpoint/2010/main" val="10052487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5"/>
          </p:nvPr>
        </p:nvSpPr>
        <p:spPr/>
        <p:txBody>
          <a:bodyPr/>
          <a:lstStyle/>
          <a:p>
            <a:fld id="{4A63C04A-8C86-4697-8F74-5239CDC2E2E2}" type="slidenum">
              <a:rPr lang="en-GB" smtClean="0"/>
              <a:t>52</a:t>
            </a:fld>
            <a:endParaRPr lang="en-GB"/>
          </a:p>
        </p:txBody>
      </p:sp>
    </p:spTree>
    <p:extLst>
      <p:ext uri="{BB962C8B-B14F-4D97-AF65-F5344CB8AC3E}">
        <p14:creationId xmlns:p14="http://schemas.microsoft.com/office/powerpoint/2010/main" val="41082986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A63C04A-8C86-4697-8F74-5239CDC2E2E2}" type="slidenum">
              <a:rPr lang="en-GB" smtClean="0"/>
              <a:t>53</a:t>
            </a:fld>
            <a:endParaRPr lang="en-GB"/>
          </a:p>
        </p:txBody>
      </p:sp>
    </p:spTree>
    <p:extLst>
      <p:ext uri="{BB962C8B-B14F-4D97-AF65-F5344CB8AC3E}">
        <p14:creationId xmlns:p14="http://schemas.microsoft.com/office/powerpoint/2010/main" val="3940757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A63C04A-8C86-4697-8F74-5239CDC2E2E2}" type="slidenum">
              <a:rPr lang="en-GB" smtClean="0"/>
              <a:t>55</a:t>
            </a:fld>
            <a:endParaRPr lang="en-GB"/>
          </a:p>
        </p:txBody>
      </p:sp>
    </p:spTree>
    <p:extLst>
      <p:ext uri="{BB962C8B-B14F-4D97-AF65-F5344CB8AC3E}">
        <p14:creationId xmlns:p14="http://schemas.microsoft.com/office/powerpoint/2010/main" val="4987906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046BA33-6FF4-4FD5-87AE-9003C7646CA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36297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r>
              <a:rPr lang="en-GB"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046BA33-6FF4-4FD5-87AE-9003C7646CA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30278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046BA33-6FF4-4FD5-87AE-9003C7646CA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7925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10/8/2025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10/8/2025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02215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10/8/2025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jpeg"/><Relationship Id="rId4" Type="http://schemas.openxmlformats.org/officeDocument/2006/relationships/image" Target="../media/image18.png"/><Relationship Id="rId9" Type="http://schemas.openxmlformats.org/officeDocument/2006/relationships/image" Target="../media/image23.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hyperlink" Target="https://www.youtube.com/shorts/DMEWj_w_VT0" TargetMode="External"/><Relationship Id="rId2" Type="http://schemas.openxmlformats.org/officeDocument/2006/relationships/slideLayout" Target="../slideLayouts/slideLayout2.xml"/><Relationship Id="rId1" Type="http://schemas.openxmlformats.org/officeDocument/2006/relationships/video" Target="https://www.youtube.com/embed/DMEWj_w_VT0?feature=oembed" TargetMode="External"/><Relationship Id="rId4" Type="http://schemas.openxmlformats.org/officeDocument/2006/relationships/image" Target="../media/image34.jpeg"/></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xml"/><Relationship Id="rId5" Type="http://schemas.openxmlformats.org/officeDocument/2006/relationships/image" Target="../media/image37.png"/><Relationship Id="rId4" Type="http://schemas.microsoft.com/office/2007/relationships/hdphoto" Target="../media/hdphoto1.wdp"/></Relationships>
</file>

<file path=ppt/slides/_rels/slide4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5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9.wm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51.png"/></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20120" y="5183705"/>
            <a:ext cx="9153896" cy="1672305"/>
          </a:xfrm>
        </p:spPr>
        <p:txBody>
          <a:bodyPr>
            <a:normAutofit/>
          </a:bodyPr>
          <a:lstStyle/>
          <a:p>
            <a:r>
              <a:rPr lang="en-GB" sz="3200" dirty="0">
                <a:solidFill>
                  <a:srgbClr val="002060"/>
                </a:solidFill>
                <a:latin typeface="Please write me a song"/>
                <a:ea typeface="Please write me a song" panose="02000603000000000000" pitchFamily="2" charset="0"/>
              </a:rPr>
              <a:t>All  Slides will be shared with you online</a:t>
            </a:r>
            <a:endParaRPr lang="en-GB" sz="3200" dirty="0">
              <a:latin typeface="Please write me a song"/>
              <a:ea typeface="Please write me a song" panose="02000603000000000000" pitchFamily="2" charset="0"/>
            </a:endParaRPr>
          </a:p>
        </p:txBody>
      </p:sp>
      <p:pic>
        <p:nvPicPr>
          <p:cNvPr id="4" name="Picture 4" descr="Icon&#10;&#10;Description automatically generated">
            <a:extLst>
              <a:ext uri="{FF2B5EF4-FFF2-40B4-BE49-F238E27FC236}">
                <a16:creationId xmlns:a16="http://schemas.microsoft.com/office/drawing/2014/main" id="{898EAA7C-3E93-4B4A-F015-D6D42F8171B8}"/>
              </a:ext>
            </a:extLst>
          </p:cNvPr>
          <p:cNvPicPr>
            <a:picLocks noChangeAspect="1"/>
          </p:cNvPicPr>
          <p:nvPr/>
        </p:nvPicPr>
        <p:blipFill>
          <a:blip r:embed="rId3"/>
          <a:stretch>
            <a:fillRect/>
          </a:stretch>
        </p:blipFill>
        <p:spPr>
          <a:xfrm>
            <a:off x="5125956" y="3069245"/>
            <a:ext cx="1944030" cy="2792058"/>
          </a:xfrm>
          <a:prstGeom prst="rect">
            <a:avLst/>
          </a:prstGeom>
        </p:spPr>
      </p:pic>
      <p:pic>
        <p:nvPicPr>
          <p:cNvPr id="6" name="Picture 5" descr="A logo with a tree and people&#10;&#10;AI-generated content may be incorrect.">
            <a:extLst>
              <a:ext uri="{FF2B5EF4-FFF2-40B4-BE49-F238E27FC236}">
                <a16:creationId xmlns:a16="http://schemas.microsoft.com/office/drawing/2014/main" id="{78D5D456-7424-A2CC-0B74-66368ED34664}"/>
              </a:ext>
            </a:extLst>
          </p:cNvPr>
          <p:cNvPicPr>
            <a:picLocks noChangeAspect="1"/>
          </p:cNvPicPr>
          <p:nvPr/>
        </p:nvPicPr>
        <p:blipFill>
          <a:blip r:embed="rId4"/>
          <a:stretch>
            <a:fillRect/>
          </a:stretch>
        </p:blipFill>
        <p:spPr>
          <a:xfrm>
            <a:off x="10460326" y="243690"/>
            <a:ext cx="1465984" cy="1831975"/>
          </a:xfrm>
          <a:prstGeom prst="rect">
            <a:avLst/>
          </a:prstGeom>
        </p:spPr>
      </p:pic>
      <p:sp>
        <p:nvSpPr>
          <p:cNvPr id="5" name="Title 1">
            <a:extLst>
              <a:ext uri="{FF2B5EF4-FFF2-40B4-BE49-F238E27FC236}">
                <a16:creationId xmlns:a16="http://schemas.microsoft.com/office/drawing/2014/main" id="{9F4F2362-3557-1295-52F4-86ED5B93A8E8}"/>
              </a:ext>
            </a:extLst>
          </p:cNvPr>
          <p:cNvSpPr txBox="1">
            <a:spLocks/>
          </p:cNvSpPr>
          <p:nvPr/>
        </p:nvSpPr>
        <p:spPr>
          <a:xfrm>
            <a:off x="1299798" y="1159217"/>
            <a:ext cx="9153896" cy="1672305"/>
          </a:xfrm>
          <a:prstGeom prst="rect">
            <a:avLst/>
          </a:prstGeom>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solidFill>
                  <a:srgbClr val="002060"/>
                </a:solidFill>
                <a:latin typeface="Please write me a song"/>
                <a:ea typeface="Please write me a song" panose="02000603000000000000" pitchFamily="2" charset="0"/>
              </a:rPr>
              <a:t>Welcome to Year 7 </a:t>
            </a:r>
            <a:br>
              <a:rPr lang="en-GB" dirty="0">
                <a:solidFill>
                  <a:srgbClr val="002060"/>
                </a:solidFill>
                <a:latin typeface="please write me a song"/>
                <a:ea typeface="Please write me a song" panose="02000603000000000000" pitchFamily="2" charset="0"/>
              </a:rPr>
            </a:br>
            <a:r>
              <a:rPr lang="en-GB" dirty="0">
                <a:solidFill>
                  <a:srgbClr val="002060"/>
                </a:solidFill>
                <a:latin typeface="Please write me a song"/>
                <a:ea typeface="Please write me a song" panose="02000603000000000000" pitchFamily="2" charset="0"/>
              </a:rPr>
              <a:t>Partnership Evening 2025</a:t>
            </a:r>
          </a:p>
        </p:txBody>
      </p:sp>
    </p:spTree>
    <p:extLst>
      <p:ext uri="{BB962C8B-B14F-4D97-AF65-F5344CB8AC3E}">
        <p14:creationId xmlns:p14="http://schemas.microsoft.com/office/powerpoint/2010/main" val="28725756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8C276D2-A1F7-9AE4-5E9E-EB52D46BFBA3}"/>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71C0CD-55D7-7C39-A8E0-1B6C111FB9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D1FC8009-F5C6-B640-7B00-2E3D23618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802086" cy="6858000"/>
          </a:xfrm>
          <a:custGeom>
            <a:avLst/>
            <a:gdLst>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9647 w 5734864"/>
              <a:gd name="connsiteY33" fmla="*/ 1936120 h 6858000"/>
              <a:gd name="connsiteX34" fmla="*/ 714660 w 5734864"/>
              <a:gd name="connsiteY34" fmla="*/ 1982709 h 6858000"/>
              <a:gd name="connsiteX35" fmla="*/ 710759 w 5734864"/>
              <a:gd name="connsiteY35" fmla="*/ 2013010 h 6858000"/>
              <a:gd name="connsiteX36" fmla="*/ 697927 w 5734864"/>
              <a:gd name="connsiteY36" fmla="*/ 2069833 h 6858000"/>
              <a:gd name="connsiteX37" fmla="*/ 693594 w 5734864"/>
              <a:gd name="connsiteY37" fmla="*/ 2103731 h 6858000"/>
              <a:gd name="connsiteX38" fmla="*/ 691109 w 5734864"/>
              <a:gd name="connsiteY38" fmla="*/ 2124027 h 6858000"/>
              <a:gd name="connsiteX39" fmla="*/ 676593 w 5734864"/>
              <a:gd name="connsiteY39" fmla="*/ 2176182 h 6858000"/>
              <a:gd name="connsiteX40" fmla="*/ 633227 w 5734864"/>
              <a:gd name="connsiteY40" fmla="*/ 2258036 h 6858000"/>
              <a:gd name="connsiteX41" fmla="*/ 625564 w 5734864"/>
              <a:gd name="connsiteY41" fmla="*/ 2284567 h 6858000"/>
              <a:gd name="connsiteX42" fmla="*/ 627074 w 5734864"/>
              <a:gd name="connsiteY42" fmla="*/ 2289605 h 6858000"/>
              <a:gd name="connsiteX43" fmla="*/ 614574 w 5734864"/>
              <a:gd name="connsiteY43" fmla="*/ 2308717 h 6858000"/>
              <a:gd name="connsiteX44" fmla="*/ 606890 w 5734864"/>
              <a:gd name="connsiteY44" fmla="*/ 2320662 h 6858000"/>
              <a:gd name="connsiteX45" fmla="*/ 605558 w 5734864"/>
              <a:gd name="connsiteY45" fmla="*/ 2327897 h 6858000"/>
              <a:gd name="connsiteX46" fmla="*/ 602202 w 5734864"/>
              <a:gd name="connsiteY46" fmla="*/ 2357749 h 6858000"/>
              <a:gd name="connsiteX47" fmla="*/ 600213 w 5734864"/>
              <a:gd name="connsiteY47" fmla="*/ 2364905 h 6858000"/>
              <a:gd name="connsiteX48" fmla="*/ 597160 w 5734864"/>
              <a:gd name="connsiteY48" fmla="*/ 2388351 h 6858000"/>
              <a:gd name="connsiteX49" fmla="*/ 597982 w 5734864"/>
              <a:gd name="connsiteY49" fmla="*/ 2402296 h 6858000"/>
              <a:gd name="connsiteX50" fmla="*/ 593150 w 5734864"/>
              <a:gd name="connsiteY50" fmla="*/ 2420015 h 6858000"/>
              <a:gd name="connsiteX51" fmla="*/ 592833 w 5734864"/>
              <a:gd name="connsiteY51" fmla="*/ 2422749 h 6858000"/>
              <a:gd name="connsiteX52" fmla="*/ 594479 w 5734864"/>
              <a:gd name="connsiteY52" fmla="*/ 2426002 h 6858000"/>
              <a:gd name="connsiteX53" fmla="*/ 591963 w 5734864"/>
              <a:gd name="connsiteY53" fmla="*/ 2431950 h 6858000"/>
              <a:gd name="connsiteX54" fmla="*/ 591544 w 5734864"/>
              <a:gd name="connsiteY54" fmla="*/ 2433897 h 6858000"/>
              <a:gd name="connsiteX55" fmla="*/ 589519 w 5734864"/>
              <a:gd name="connsiteY55" fmla="*/ 2451398 h 6858000"/>
              <a:gd name="connsiteX56" fmla="*/ 590037 w 5734864"/>
              <a:gd name="connsiteY56" fmla="*/ 2455536 h 6858000"/>
              <a:gd name="connsiteX57" fmla="*/ 588179 w 5734864"/>
              <a:gd name="connsiteY57" fmla="*/ 2462981 h 6858000"/>
              <a:gd name="connsiteX58" fmla="*/ 583434 w 5734864"/>
              <a:gd name="connsiteY58" fmla="*/ 2503991 h 6858000"/>
              <a:gd name="connsiteX59" fmla="*/ 567942 w 5734864"/>
              <a:gd name="connsiteY59" fmla="*/ 2652936 h 6858000"/>
              <a:gd name="connsiteX60" fmla="*/ 573869 w 5734864"/>
              <a:gd name="connsiteY60" fmla="*/ 2670188 h 6858000"/>
              <a:gd name="connsiteX61" fmla="*/ 575243 w 5734864"/>
              <a:gd name="connsiteY61" fmla="*/ 2688114 h 6858000"/>
              <a:gd name="connsiteX62" fmla="*/ 573824 w 5734864"/>
              <a:gd name="connsiteY62" fmla="*/ 2689856 h 6858000"/>
              <a:gd name="connsiteX63" fmla="*/ 570699 w 5734864"/>
              <a:gd name="connsiteY63" fmla="*/ 2709353 h 6858000"/>
              <a:gd name="connsiteX64" fmla="*/ 573192 w 5734864"/>
              <a:gd name="connsiteY64" fmla="*/ 2714527 h 6858000"/>
              <a:gd name="connsiteX65" fmla="*/ 572044 w 5734864"/>
              <a:gd name="connsiteY65" fmla="*/ 2728187 h 6858000"/>
              <a:gd name="connsiteX66" fmla="*/ 572465 w 5734864"/>
              <a:gd name="connsiteY66" fmla="*/ 2755863 h 6858000"/>
              <a:gd name="connsiteX67" fmla="*/ 570028 w 5734864"/>
              <a:gd name="connsiteY67" fmla="*/ 2760324 h 6858000"/>
              <a:gd name="connsiteX68" fmla="*/ 566748 w 5734864"/>
              <a:gd name="connsiteY68" fmla="*/ 2800948 h 6858000"/>
              <a:gd name="connsiteX69" fmla="*/ 565509 w 5734864"/>
              <a:gd name="connsiteY69" fmla="*/ 2801167 h 6858000"/>
              <a:gd name="connsiteX70" fmla="*/ 559367 w 5734864"/>
              <a:gd name="connsiteY70" fmla="*/ 2811129 h 6858000"/>
              <a:gd name="connsiteX71" fmla="*/ 550354 w 5734864"/>
              <a:gd name="connsiteY71" fmla="*/ 2830949 h 6858000"/>
              <a:gd name="connsiteX72" fmla="*/ 514795 w 5734864"/>
              <a:gd name="connsiteY72" fmla="*/ 2872433 h 6858000"/>
              <a:gd name="connsiteX73" fmla="*/ 509875 w 5734864"/>
              <a:gd name="connsiteY73" fmla="*/ 2923099 h 6858000"/>
              <a:gd name="connsiteX74" fmla="*/ 509577 w 5734864"/>
              <a:gd name="connsiteY74" fmla="*/ 2923197 h 6858000"/>
              <a:gd name="connsiteX75" fmla="*/ 507597 w 5734864"/>
              <a:gd name="connsiteY75" fmla="*/ 2931868 h 6858000"/>
              <a:gd name="connsiteX76" fmla="*/ 507379 w 5734864"/>
              <a:gd name="connsiteY76" fmla="*/ 2938322 h 6858000"/>
              <a:gd name="connsiteX77" fmla="*/ 504725 w 5734864"/>
              <a:gd name="connsiteY77" fmla="*/ 2954519 h 6858000"/>
              <a:gd name="connsiteX78" fmla="*/ 502018 w 5734864"/>
              <a:gd name="connsiteY78" fmla="*/ 2959643 h 6858000"/>
              <a:gd name="connsiteX79" fmla="*/ 498360 w 5734864"/>
              <a:gd name="connsiteY79" fmla="*/ 2961019 h 6858000"/>
              <a:gd name="connsiteX80" fmla="*/ 498483 w 5734864"/>
              <a:gd name="connsiteY80" fmla="*/ 2962590 h 6858000"/>
              <a:gd name="connsiteX81" fmla="*/ 484403 w 5734864"/>
              <a:gd name="connsiteY81" fmla="*/ 2990538 h 6858000"/>
              <a:gd name="connsiteX82" fmla="*/ 463075 w 5734864"/>
              <a:gd name="connsiteY82" fmla="*/ 3055956 h 6858000"/>
              <a:gd name="connsiteX83" fmla="*/ 455013 w 5734864"/>
              <a:gd name="connsiteY83" fmla="*/ 3094482 h 6858000"/>
              <a:gd name="connsiteX84" fmla="*/ 428391 w 5734864"/>
              <a:gd name="connsiteY84" fmla="*/ 3198850 h 6858000"/>
              <a:gd name="connsiteX85" fmla="*/ 401440 w 5734864"/>
              <a:gd name="connsiteY85" fmla="*/ 3307560 h 6858000"/>
              <a:gd name="connsiteX86" fmla="*/ 386076 w 5734864"/>
              <a:gd name="connsiteY86" fmla="*/ 3373943 h 6858000"/>
              <a:gd name="connsiteX87" fmla="*/ 374726 w 5734864"/>
              <a:gd name="connsiteY87" fmla="*/ 3381364 h 6858000"/>
              <a:gd name="connsiteX88" fmla="*/ 369145 w 5734864"/>
              <a:gd name="connsiteY88" fmla="*/ 3383729 h 6858000"/>
              <a:gd name="connsiteX89" fmla="*/ 364294 w 5734864"/>
              <a:gd name="connsiteY89" fmla="*/ 3414159 h 6858000"/>
              <a:gd name="connsiteX90" fmla="*/ 366450 w 5734864"/>
              <a:gd name="connsiteY90" fmla="*/ 3436925 h 6858000"/>
              <a:gd name="connsiteX91" fmla="*/ 351743 w 5734864"/>
              <a:gd name="connsiteY91" fmla="*/ 3521619 h 6858000"/>
              <a:gd name="connsiteX92" fmla="*/ 345784 w 5734864"/>
              <a:gd name="connsiteY92" fmla="*/ 3603757 h 6858000"/>
              <a:gd name="connsiteX93" fmla="*/ 344198 w 5734864"/>
              <a:gd name="connsiteY93" fmla="*/ 3652424 h 6858000"/>
              <a:gd name="connsiteX94" fmla="*/ 352450 w 5734864"/>
              <a:gd name="connsiteY94" fmla="*/ 3665222 h 6858000"/>
              <a:gd name="connsiteX95" fmla="*/ 342621 w 5734864"/>
              <a:gd name="connsiteY95" fmla="*/ 3700804 h 6858000"/>
              <a:gd name="connsiteX96" fmla="*/ 341514 w 5734864"/>
              <a:gd name="connsiteY96" fmla="*/ 3734774 h 6858000"/>
              <a:gd name="connsiteX97" fmla="*/ 340607 w 5734864"/>
              <a:gd name="connsiteY97" fmla="*/ 3785153 h 6858000"/>
              <a:gd name="connsiteX98" fmla="*/ 340707 w 5734864"/>
              <a:gd name="connsiteY98" fmla="*/ 3788177 h 6858000"/>
              <a:gd name="connsiteX99" fmla="*/ 340361 w 5734864"/>
              <a:gd name="connsiteY99" fmla="*/ 3798803 h 6858000"/>
              <a:gd name="connsiteX100" fmla="*/ 339642 w 5734864"/>
              <a:gd name="connsiteY100" fmla="*/ 3838750 h 6858000"/>
              <a:gd name="connsiteX101" fmla="*/ 360295 w 5734864"/>
              <a:gd name="connsiteY101" fmla="*/ 4015196 h 6858000"/>
              <a:gd name="connsiteX102" fmla="*/ 339043 w 5734864"/>
              <a:gd name="connsiteY102" fmla="*/ 4052778 h 6858000"/>
              <a:gd name="connsiteX103" fmla="*/ 339343 w 5734864"/>
              <a:gd name="connsiteY103" fmla="*/ 4096257 h 6858000"/>
              <a:gd name="connsiteX104" fmla="*/ 340786 w 5734864"/>
              <a:gd name="connsiteY104" fmla="*/ 4321136 h 6858000"/>
              <a:gd name="connsiteX105" fmla="*/ 343158 w 5734864"/>
              <a:gd name="connsiteY105" fmla="*/ 4429174 h 6858000"/>
              <a:gd name="connsiteX106" fmla="*/ 334599 w 5734864"/>
              <a:gd name="connsiteY106" fmla="*/ 4449938 h 6858000"/>
              <a:gd name="connsiteX107" fmla="*/ 332890 w 5734864"/>
              <a:gd name="connsiteY107" fmla="*/ 4453515 h 6858000"/>
              <a:gd name="connsiteX108" fmla="*/ 331105 w 5734864"/>
              <a:gd name="connsiteY108" fmla="*/ 4467941 h 6858000"/>
              <a:gd name="connsiteX109" fmla="*/ 324289 w 5734864"/>
              <a:gd name="connsiteY109" fmla="*/ 4471861 h 6858000"/>
              <a:gd name="connsiteX110" fmla="*/ 317079 w 5734864"/>
              <a:gd name="connsiteY110" fmla="*/ 4493468 h 6858000"/>
              <a:gd name="connsiteX111" fmla="*/ 315557 w 5734864"/>
              <a:gd name="connsiteY111" fmla="*/ 4520067 h 6858000"/>
              <a:gd name="connsiteX112" fmla="*/ 315240 w 5734864"/>
              <a:gd name="connsiteY112" fmla="*/ 4536872 h 6858000"/>
              <a:gd name="connsiteX113" fmla="*/ 316200 w 5734864"/>
              <a:gd name="connsiteY113" fmla="*/ 4538297 h 6858000"/>
              <a:gd name="connsiteX114" fmla="*/ 317507 w 5734864"/>
              <a:gd name="connsiteY114" fmla="*/ 4547582 h 6858000"/>
              <a:gd name="connsiteX115" fmla="*/ 323078 w 5734864"/>
              <a:gd name="connsiteY115" fmla="*/ 4592102 h 6858000"/>
              <a:gd name="connsiteX116" fmla="*/ 328722 w 5734864"/>
              <a:gd name="connsiteY116" fmla="*/ 4667914 h 6858000"/>
              <a:gd name="connsiteX117" fmla="*/ 335597 w 5734864"/>
              <a:gd name="connsiteY117" fmla="*/ 4695035 h 6858000"/>
              <a:gd name="connsiteX118" fmla="*/ 339485 w 5734864"/>
              <a:gd name="connsiteY118" fmla="*/ 4695979 h 6858000"/>
              <a:gd name="connsiteX119" fmla="*/ 341089 w 5734864"/>
              <a:gd name="connsiteY119" fmla="*/ 4704268 h 6858000"/>
              <a:gd name="connsiteX120" fmla="*/ 342177 w 5734864"/>
              <a:gd name="connsiteY120" fmla="*/ 4706060 h 6858000"/>
              <a:gd name="connsiteX121" fmla="*/ 347751 w 5734864"/>
              <a:gd name="connsiteY121" fmla="*/ 4716754 h 6858000"/>
              <a:gd name="connsiteX122" fmla="*/ 344125 w 5734864"/>
              <a:gd name="connsiteY122" fmla="*/ 4764669 h 6858000"/>
              <a:gd name="connsiteX123" fmla="*/ 340188 w 5734864"/>
              <a:gd name="connsiteY123" fmla="*/ 4779386 h 6858000"/>
              <a:gd name="connsiteX124" fmla="*/ 335146 w 5734864"/>
              <a:gd name="connsiteY124" fmla="*/ 4787491 h 6858000"/>
              <a:gd name="connsiteX125" fmla="*/ 319124 w 5734864"/>
              <a:gd name="connsiteY125" fmla="*/ 4843514 h 6858000"/>
              <a:gd name="connsiteX126" fmla="*/ 305956 w 5734864"/>
              <a:gd name="connsiteY126" fmla="*/ 4881505 h 6858000"/>
              <a:gd name="connsiteX127" fmla="*/ 301062 w 5734864"/>
              <a:gd name="connsiteY127" fmla="*/ 4889332 h 6858000"/>
              <a:gd name="connsiteX128" fmla="*/ 302141 w 5734864"/>
              <a:gd name="connsiteY128" fmla="*/ 4899400 h 6858000"/>
              <a:gd name="connsiteX129" fmla="*/ 304424 w 5734864"/>
              <a:gd name="connsiteY129" fmla="*/ 4902664 h 6858000"/>
              <a:gd name="connsiteX130" fmla="*/ 293123 w 5734864"/>
              <a:gd name="connsiteY130" fmla="*/ 4932769 h 6858000"/>
              <a:gd name="connsiteX131" fmla="*/ 292275 w 5734864"/>
              <a:gd name="connsiteY131" fmla="*/ 4936482 h 6858000"/>
              <a:gd name="connsiteX132" fmla="*/ 288304 w 5734864"/>
              <a:gd name="connsiteY132" fmla="*/ 4962325 h 6858000"/>
              <a:gd name="connsiteX133" fmla="*/ 287420 w 5734864"/>
              <a:gd name="connsiteY133" fmla="*/ 5042193 h 6858000"/>
              <a:gd name="connsiteX134" fmla="*/ 287020 w 5734864"/>
              <a:gd name="connsiteY134" fmla="*/ 5065655 h 6858000"/>
              <a:gd name="connsiteX135" fmla="*/ 288488 w 5734864"/>
              <a:gd name="connsiteY135" fmla="*/ 5082216 h 6858000"/>
              <a:gd name="connsiteX136" fmla="*/ 282763 w 5734864"/>
              <a:gd name="connsiteY136" fmla="*/ 5127114 h 6858000"/>
              <a:gd name="connsiteX137" fmla="*/ 269316 w 5734864"/>
              <a:gd name="connsiteY137" fmla="*/ 5202682 h 6858000"/>
              <a:gd name="connsiteX138" fmla="*/ 269174 w 5734864"/>
              <a:gd name="connsiteY138" fmla="*/ 5230835 h 6858000"/>
              <a:gd name="connsiteX139" fmla="*/ 272679 w 5734864"/>
              <a:gd name="connsiteY139" fmla="*/ 5232660 h 6858000"/>
              <a:gd name="connsiteX140" fmla="*/ 272160 w 5734864"/>
              <a:gd name="connsiteY140" fmla="*/ 5241150 h 6858000"/>
              <a:gd name="connsiteX141" fmla="*/ 272760 w 5734864"/>
              <a:gd name="connsiteY141" fmla="*/ 5243156 h 6858000"/>
              <a:gd name="connsiteX142" fmla="*/ 275462 w 5734864"/>
              <a:gd name="connsiteY142" fmla="*/ 5254919 h 6858000"/>
              <a:gd name="connsiteX143" fmla="*/ 262897 w 5734864"/>
              <a:gd name="connsiteY143" fmla="*/ 5286259 h 6858000"/>
              <a:gd name="connsiteX144" fmla="*/ 252761 w 5734864"/>
              <a:gd name="connsiteY144" fmla="*/ 5357801 h 6858000"/>
              <a:gd name="connsiteX145" fmla="*/ 242360 w 5734864"/>
              <a:gd name="connsiteY145" fmla="*/ 5460080 h 6858000"/>
              <a:gd name="connsiteX146" fmla="*/ 229880 w 5734864"/>
              <a:gd name="connsiteY146" fmla="*/ 5539714 h 6858000"/>
              <a:gd name="connsiteX147" fmla="*/ 204283 w 5734864"/>
              <a:gd name="connsiteY147" fmla="*/ 5639080 h 6858000"/>
              <a:gd name="connsiteX148" fmla="*/ 198948 w 5734864"/>
              <a:gd name="connsiteY148" fmla="*/ 5710958 h 6858000"/>
              <a:gd name="connsiteX149" fmla="*/ 192367 w 5734864"/>
              <a:gd name="connsiteY149" fmla="*/ 5719859 h 6858000"/>
              <a:gd name="connsiteX150" fmla="*/ 188035 w 5734864"/>
              <a:gd name="connsiteY150" fmla="*/ 5729935 h 6858000"/>
              <a:gd name="connsiteX151" fmla="*/ 188428 w 5734864"/>
              <a:gd name="connsiteY151" fmla="*/ 5731182 h 6858000"/>
              <a:gd name="connsiteX152" fmla="*/ 181635 w 5734864"/>
              <a:gd name="connsiteY152" fmla="*/ 5753538 h 6858000"/>
              <a:gd name="connsiteX153" fmla="*/ 169744 w 5734864"/>
              <a:gd name="connsiteY153" fmla="*/ 5796307 h 6858000"/>
              <a:gd name="connsiteX154" fmla="*/ 170351 w 5734864"/>
              <a:gd name="connsiteY154" fmla="*/ 5796644 h 6858000"/>
              <a:gd name="connsiteX155" fmla="*/ 171559 w 5734864"/>
              <a:gd name="connsiteY155" fmla="*/ 5803435 h 6858000"/>
              <a:gd name="connsiteX156" fmla="*/ 172284 w 5734864"/>
              <a:gd name="connsiteY156" fmla="*/ 5816391 h 6858000"/>
              <a:gd name="connsiteX157" fmla="*/ 182542 w 5734864"/>
              <a:gd name="connsiteY157" fmla="*/ 5846382 h 6858000"/>
              <a:gd name="connsiteX158" fmla="*/ 175877 w 5734864"/>
              <a:gd name="connsiteY158" fmla="*/ 5871336 h 6858000"/>
              <a:gd name="connsiteX159" fmla="*/ 174910 w 5734864"/>
              <a:gd name="connsiteY159" fmla="*/ 5876376 h 6858000"/>
              <a:gd name="connsiteX160" fmla="*/ 175047 w 5734864"/>
              <a:gd name="connsiteY160" fmla="*/ 5876483 h 6858000"/>
              <a:gd name="connsiteX161" fmla="*/ 174335 w 5734864"/>
              <a:gd name="connsiteY161" fmla="*/ 5881814 h 6858000"/>
              <a:gd name="connsiteX162" fmla="*/ 171273 w 5734864"/>
              <a:gd name="connsiteY162" fmla="*/ 5895339 h 6858000"/>
              <a:gd name="connsiteX163" fmla="*/ 171658 w 5734864"/>
              <a:gd name="connsiteY163" fmla="*/ 5898749 h 6858000"/>
              <a:gd name="connsiteX164" fmla="*/ 174658 w 5734864"/>
              <a:gd name="connsiteY164" fmla="*/ 5919558 h 6858000"/>
              <a:gd name="connsiteX165" fmla="*/ 169099 w 5734864"/>
              <a:gd name="connsiteY165" fmla="*/ 5984417 h 6858000"/>
              <a:gd name="connsiteX166" fmla="*/ 162007 w 5734864"/>
              <a:gd name="connsiteY166" fmla="*/ 6049043 h 6858000"/>
              <a:gd name="connsiteX167" fmla="*/ 156875 w 5734864"/>
              <a:gd name="connsiteY167" fmla="*/ 6114000 h 6858000"/>
              <a:gd name="connsiteX168" fmla="*/ 165441 w 5734864"/>
              <a:gd name="connsiteY168" fmla="*/ 6146938 h 6858000"/>
              <a:gd name="connsiteX169" fmla="*/ 165177 w 5734864"/>
              <a:gd name="connsiteY169" fmla="*/ 6150658 h 6858000"/>
              <a:gd name="connsiteX170" fmla="*/ 161772 w 5734864"/>
              <a:gd name="connsiteY170" fmla="*/ 6160011 h 6858000"/>
              <a:gd name="connsiteX171" fmla="*/ 160051 w 5734864"/>
              <a:gd name="connsiteY171" fmla="*/ 6163393 h 6858000"/>
              <a:gd name="connsiteX172" fmla="*/ 158473 w 5734864"/>
              <a:gd name="connsiteY172" fmla="*/ 6168628 h 6858000"/>
              <a:gd name="connsiteX173" fmla="*/ 158573 w 5734864"/>
              <a:gd name="connsiteY173" fmla="*/ 6168799 h 6858000"/>
              <a:gd name="connsiteX174" fmla="*/ 146463 w 5734864"/>
              <a:gd name="connsiteY174" fmla="*/ 6196671 h 6858000"/>
              <a:gd name="connsiteX175" fmla="*/ 150209 w 5734864"/>
              <a:gd name="connsiteY175" fmla="*/ 6232365 h 6858000"/>
              <a:gd name="connsiteX176" fmla="*/ 148544 w 5734864"/>
              <a:gd name="connsiteY176" fmla="*/ 6246162 h 6858000"/>
              <a:gd name="connsiteX177" fmla="*/ 148403 w 5734864"/>
              <a:gd name="connsiteY177" fmla="*/ 6253754 h 6858000"/>
              <a:gd name="connsiteX178" fmla="*/ 138880 w 5734864"/>
              <a:gd name="connsiteY178" fmla="*/ 6276449 h 6858000"/>
              <a:gd name="connsiteX179" fmla="*/ 138683 w 5734864"/>
              <a:gd name="connsiteY179" fmla="*/ 6279721 h 6858000"/>
              <a:gd name="connsiteX180" fmla="*/ 130721 w 5734864"/>
              <a:gd name="connsiteY180" fmla="*/ 6293675 h 6858000"/>
              <a:gd name="connsiteX181" fmla="*/ 120717 w 5734864"/>
              <a:gd name="connsiteY181" fmla="*/ 6313967 h 6858000"/>
              <a:gd name="connsiteX182" fmla="*/ 120841 w 5734864"/>
              <a:gd name="connsiteY182" fmla="*/ 6315437 h 6858000"/>
              <a:gd name="connsiteX183" fmla="*/ 115208 w 5734864"/>
              <a:gd name="connsiteY183" fmla="*/ 6324024 h 6858000"/>
              <a:gd name="connsiteX184" fmla="*/ 101217 w 5734864"/>
              <a:gd name="connsiteY184" fmla="*/ 6365923 h 6858000"/>
              <a:gd name="connsiteX185" fmla="*/ 74946 w 5734864"/>
              <a:gd name="connsiteY185" fmla="*/ 6556817 h 6858000"/>
              <a:gd name="connsiteX186" fmla="*/ 16001 w 5734864"/>
              <a:gd name="connsiteY186" fmla="*/ 6808678 h 6858000"/>
              <a:gd name="connsiteX187" fmla="*/ 0 w 5734864"/>
              <a:gd name="connsiteY187" fmla="*/ 6858000 h 6858000"/>
              <a:gd name="connsiteX188" fmla="*/ 5734864 w 5734864"/>
              <a:gd name="connsiteY188" fmla="*/ 685800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4660 w 5734864"/>
              <a:gd name="connsiteY33" fmla="*/ 1982709 h 6858000"/>
              <a:gd name="connsiteX34" fmla="*/ 710759 w 5734864"/>
              <a:gd name="connsiteY34" fmla="*/ 2013010 h 6858000"/>
              <a:gd name="connsiteX35" fmla="*/ 697927 w 5734864"/>
              <a:gd name="connsiteY35" fmla="*/ 2069833 h 6858000"/>
              <a:gd name="connsiteX36" fmla="*/ 693594 w 5734864"/>
              <a:gd name="connsiteY36" fmla="*/ 2103731 h 6858000"/>
              <a:gd name="connsiteX37" fmla="*/ 691109 w 5734864"/>
              <a:gd name="connsiteY37" fmla="*/ 2124027 h 6858000"/>
              <a:gd name="connsiteX38" fmla="*/ 676593 w 5734864"/>
              <a:gd name="connsiteY38" fmla="*/ 2176182 h 6858000"/>
              <a:gd name="connsiteX39" fmla="*/ 633227 w 5734864"/>
              <a:gd name="connsiteY39" fmla="*/ 2258036 h 6858000"/>
              <a:gd name="connsiteX40" fmla="*/ 625564 w 5734864"/>
              <a:gd name="connsiteY40" fmla="*/ 2284567 h 6858000"/>
              <a:gd name="connsiteX41" fmla="*/ 627074 w 5734864"/>
              <a:gd name="connsiteY41" fmla="*/ 2289605 h 6858000"/>
              <a:gd name="connsiteX42" fmla="*/ 614574 w 5734864"/>
              <a:gd name="connsiteY42" fmla="*/ 2308717 h 6858000"/>
              <a:gd name="connsiteX43" fmla="*/ 606890 w 5734864"/>
              <a:gd name="connsiteY43" fmla="*/ 2320662 h 6858000"/>
              <a:gd name="connsiteX44" fmla="*/ 605558 w 5734864"/>
              <a:gd name="connsiteY44" fmla="*/ 2327897 h 6858000"/>
              <a:gd name="connsiteX45" fmla="*/ 602202 w 5734864"/>
              <a:gd name="connsiteY45" fmla="*/ 2357749 h 6858000"/>
              <a:gd name="connsiteX46" fmla="*/ 600213 w 5734864"/>
              <a:gd name="connsiteY46" fmla="*/ 2364905 h 6858000"/>
              <a:gd name="connsiteX47" fmla="*/ 597160 w 5734864"/>
              <a:gd name="connsiteY47" fmla="*/ 2388351 h 6858000"/>
              <a:gd name="connsiteX48" fmla="*/ 597982 w 5734864"/>
              <a:gd name="connsiteY48" fmla="*/ 2402296 h 6858000"/>
              <a:gd name="connsiteX49" fmla="*/ 593150 w 5734864"/>
              <a:gd name="connsiteY49" fmla="*/ 2420015 h 6858000"/>
              <a:gd name="connsiteX50" fmla="*/ 592833 w 5734864"/>
              <a:gd name="connsiteY50" fmla="*/ 2422749 h 6858000"/>
              <a:gd name="connsiteX51" fmla="*/ 594479 w 5734864"/>
              <a:gd name="connsiteY51" fmla="*/ 2426002 h 6858000"/>
              <a:gd name="connsiteX52" fmla="*/ 591963 w 5734864"/>
              <a:gd name="connsiteY52" fmla="*/ 2431950 h 6858000"/>
              <a:gd name="connsiteX53" fmla="*/ 591544 w 5734864"/>
              <a:gd name="connsiteY53" fmla="*/ 2433897 h 6858000"/>
              <a:gd name="connsiteX54" fmla="*/ 589519 w 5734864"/>
              <a:gd name="connsiteY54" fmla="*/ 2451398 h 6858000"/>
              <a:gd name="connsiteX55" fmla="*/ 590037 w 5734864"/>
              <a:gd name="connsiteY55" fmla="*/ 2455536 h 6858000"/>
              <a:gd name="connsiteX56" fmla="*/ 588179 w 5734864"/>
              <a:gd name="connsiteY56" fmla="*/ 2462981 h 6858000"/>
              <a:gd name="connsiteX57" fmla="*/ 583434 w 5734864"/>
              <a:gd name="connsiteY57" fmla="*/ 2503991 h 6858000"/>
              <a:gd name="connsiteX58" fmla="*/ 567942 w 5734864"/>
              <a:gd name="connsiteY58" fmla="*/ 2652936 h 6858000"/>
              <a:gd name="connsiteX59" fmla="*/ 573869 w 5734864"/>
              <a:gd name="connsiteY59" fmla="*/ 2670188 h 6858000"/>
              <a:gd name="connsiteX60" fmla="*/ 575243 w 5734864"/>
              <a:gd name="connsiteY60" fmla="*/ 2688114 h 6858000"/>
              <a:gd name="connsiteX61" fmla="*/ 573824 w 5734864"/>
              <a:gd name="connsiteY61" fmla="*/ 2689856 h 6858000"/>
              <a:gd name="connsiteX62" fmla="*/ 570699 w 5734864"/>
              <a:gd name="connsiteY62" fmla="*/ 2709353 h 6858000"/>
              <a:gd name="connsiteX63" fmla="*/ 573192 w 5734864"/>
              <a:gd name="connsiteY63" fmla="*/ 2714527 h 6858000"/>
              <a:gd name="connsiteX64" fmla="*/ 572044 w 5734864"/>
              <a:gd name="connsiteY64" fmla="*/ 2728187 h 6858000"/>
              <a:gd name="connsiteX65" fmla="*/ 572465 w 5734864"/>
              <a:gd name="connsiteY65" fmla="*/ 2755863 h 6858000"/>
              <a:gd name="connsiteX66" fmla="*/ 570028 w 5734864"/>
              <a:gd name="connsiteY66" fmla="*/ 2760324 h 6858000"/>
              <a:gd name="connsiteX67" fmla="*/ 566748 w 5734864"/>
              <a:gd name="connsiteY67" fmla="*/ 2800948 h 6858000"/>
              <a:gd name="connsiteX68" fmla="*/ 565509 w 5734864"/>
              <a:gd name="connsiteY68" fmla="*/ 2801167 h 6858000"/>
              <a:gd name="connsiteX69" fmla="*/ 559367 w 5734864"/>
              <a:gd name="connsiteY69" fmla="*/ 2811129 h 6858000"/>
              <a:gd name="connsiteX70" fmla="*/ 550354 w 5734864"/>
              <a:gd name="connsiteY70" fmla="*/ 2830949 h 6858000"/>
              <a:gd name="connsiteX71" fmla="*/ 514795 w 5734864"/>
              <a:gd name="connsiteY71" fmla="*/ 2872433 h 6858000"/>
              <a:gd name="connsiteX72" fmla="*/ 509875 w 5734864"/>
              <a:gd name="connsiteY72" fmla="*/ 2923099 h 6858000"/>
              <a:gd name="connsiteX73" fmla="*/ 509577 w 5734864"/>
              <a:gd name="connsiteY73" fmla="*/ 2923197 h 6858000"/>
              <a:gd name="connsiteX74" fmla="*/ 507597 w 5734864"/>
              <a:gd name="connsiteY74" fmla="*/ 2931868 h 6858000"/>
              <a:gd name="connsiteX75" fmla="*/ 507379 w 5734864"/>
              <a:gd name="connsiteY75" fmla="*/ 2938322 h 6858000"/>
              <a:gd name="connsiteX76" fmla="*/ 504725 w 5734864"/>
              <a:gd name="connsiteY76" fmla="*/ 2954519 h 6858000"/>
              <a:gd name="connsiteX77" fmla="*/ 502018 w 5734864"/>
              <a:gd name="connsiteY77" fmla="*/ 2959643 h 6858000"/>
              <a:gd name="connsiteX78" fmla="*/ 498360 w 5734864"/>
              <a:gd name="connsiteY78" fmla="*/ 2961019 h 6858000"/>
              <a:gd name="connsiteX79" fmla="*/ 498483 w 5734864"/>
              <a:gd name="connsiteY79" fmla="*/ 2962590 h 6858000"/>
              <a:gd name="connsiteX80" fmla="*/ 484403 w 5734864"/>
              <a:gd name="connsiteY80" fmla="*/ 2990538 h 6858000"/>
              <a:gd name="connsiteX81" fmla="*/ 463075 w 5734864"/>
              <a:gd name="connsiteY81" fmla="*/ 3055956 h 6858000"/>
              <a:gd name="connsiteX82" fmla="*/ 455013 w 5734864"/>
              <a:gd name="connsiteY82" fmla="*/ 3094482 h 6858000"/>
              <a:gd name="connsiteX83" fmla="*/ 428391 w 5734864"/>
              <a:gd name="connsiteY83" fmla="*/ 3198850 h 6858000"/>
              <a:gd name="connsiteX84" fmla="*/ 401440 w 5734864"/>
              <a:gd name="connsiteY84" fmla="*/ 3307560 h 6858000"/>
              <a:gd name="connsiteX85" fmla="*/ 386076 w 5734864"/>
              <a:gd name="connsiteY85" fmla="*/ 3373943 h 6858000"/>
              <a:gd name="connsiteX86" fmla="*/ 374726 w 5734864"/>
              <a:gd name="connsiteY86" fmla="*/ 3381364 h 6858000"/>
              <a:gd name="connsiteX87" fmla="*/ 369145 w 5734864"/>
              <a:gd name="connsiteY87" fmla="*/ 3383729 h 6858000"/>
              <a:gd name="connsiteX88" fmla="*/ 364294 w 5734864"/>
              <a:gd name="connsiteY88" fmla="*/ 3414159 h 6858000"/>
              <a:gd name="connsiteX89" fmla="*/ 366450 w 5734864"/>
              <a:gd name="connsiteY89" fmla="*/ 3436925 h 6858000"/>
              <a:gd name="connsiteX90" fmla="*/ 351743 w 5734864"/>
              <a:gd name="connsiteY90" fmla="*/ 3521619 h 6858000"/>
              <a:gd name="connsiteX91" fmla="*/ 345784 w 5734864"/>
              <a:gd name="connsiteY91" fmla="*/ 3603757 h 6858000"/>
              <a:gd name="connsiteX92" fmla="*/ 344198 w 5734864"/>
              <a:gd name="connsiteY92" fmla="*/ 3652424 h 6858000"/>
              <a:gd name="connsiteX93" fmla="*/ 352450 w 5734864"/>
              <a:gd name="connsiteY93" fmla="*/ 3665222 h 6858000"/>
              <a:gd name="connsiteX94" fmla="*/ 342621 w 5734864"/>
              <a:gd name="connsiteY94" fmla="*/ 3700804 h 6858000"/>
              <a:gd name="connsiteX95" fmla="*/ 341514 w 5734864"/>
              <a:gd name="connsiteY95" fmla="*/ 3734774 h 6858000"/>
              <a:gd name="connsiteX96" fmla="*/ 340607 w 5734864"/>
              <a:gd name="connsiteY96" fmla="*/ 3785153 h 6858000"/>
              <a:gd name="connsiteX97" fmla="*/ 340707 w 5734864"/>
              <a:gd name="connsiteY97" fmla="*/ 3788177 h 6858000"/>
              <a:gd name="connsiteX98" fmla="*/ 340361 w 5734864"/>
              <a:gd name="connsiteY98" fmla="*/ 3798803 h 6858000"/>
              <a:gd name="connsiteX99" fmla="*/ 339642 w 5734864"/>
              <a:gd name="connsiteY99" fmla="*/ 3838750 h 6858000"/>
              <a:gd name="connsiteX100" fmla="*/ 360295 w 5734864"/>
              <a:gd name="connsiteY100" fmla="*/ 4015196 h 6858000"/>
              <a:gd name="connsiteX101" fmla="*/ 339043 w 5734864"/>
              <a:gd name="connsiteY101" fmla="*/ 4052778 h 6858000"/>
              <a:gd name="connsiteX102" fmla="*/ 339343 w 5734864"/>
              <a:gd name="connsiteY102" fmla="*/ 4096257 h 6858000"/>
              <a:gd name="connsiteX103" fmla="*/ 340786 w 5734864"/>
              <a:gd name="connsiteY103" fmla="*/ 4321136 h 6858000"/>
              <a:gd name="connsiteX104" fmla="*/ 343158 w 5734864"/>
              <a:gd name="connsiteY104" fmla="*/ 4429174 h 6858000"/>
              <a:gd name="connsiteX105" fmla="*/ 334599 w 5734864"/>
              <a:gd name="connsiteY105" fmla="*/ 4449938 h 6858000"/>
              <a:gd name="connsiteX106" fmla="*/ 332890 w 5734864"/>
              <a:gd name="connsiteY106" fmla="*/ 4453515 h 6858000"/>
              <a:gd name="connsiteX107" fmla="*/ 331105 w 5734864"/>
              <a:gd name="connsiteY107" fmla="*/ 4467941 h 6858000"/>
              <a:gd name="connsiteX108" fmla="*/ 324289 w 5734864"/>
              <a:gd name="connsiteY108" fmla="*/ 4471861 h 6858000"/>
              <a:gd name="connsiteX109" fmla="*/ 317079 w 5734864"/>
              <a:gd name="connsiteY109" fmla="*/ 4493468 h 6858000"/>
              <a:gd name="connsiteX110" fmla="*/ 315557 w 5734864"/>
              <a:gd name="connsiteY110" fmla="*/ 4520067 h 6858000"/>
              <a:gd name="connsiteX111" fmla="*/ 315240 w 5734864"/>
              <a:gd name="connsiteY111" fmla="*/ 4536872 h 6858000"/>
              <a:gd name="connsiteX112" fmla="*/ 316200 w 5734864"/>
              <a:gd name="connsiteY112" fmla="*/ 4538297 h 6858000"/>
              <a:gd name="connsiteX113" fmla="*/ 317507 w 5734864"/>
              <a:gd name="connsiteY113" fmla="*/ 4547582 h 6858000"/>
              <a:gd name="connsiteX114" fmla="*/ 323078 w 5734864"/>
              <a:gd name="connsiteY114" fmla="*/ 4592102 h 6858000"/>
              <a:gd name="connsiteX115" fmla="*/ 328722 w 5734864"/>
              <a:gd name="connsiteY115" fmla="*/ 4667914 h 6858000"/>
              <a:gd name="connsiteX116" fmla="*/ 335597 w 5734864"/>
              <a:gd name="connsiteY116" fmla="*/ 4695035 h 6858000"/>
              <a:gd name="connsiteX117" fmla="*/ 339485 w 5734864"/>
              <a:gd name="connsiteY117" fmla="*/ 4695979 h 6858000"/>
              <a:gd name="connsiteX118" fmla="*/ 341089 w 5734864"/>
              <a:gd name="connsiteY118" fmla="*/ 4704268 h 6858000"/>
              <a:gd name="connsiteX119" fmla="*/ 342177 w 5734864"/>
              <a:gd name="connsiteY119" fmla="*/ 4706060 h 6858000"/>
              <a:gd name="connsiteX120" fmla="*/ 347751 w 5734864"/>
              <a:gd name="connsiteY120" fmla="*/ 4716754 h 6858000"/>
              <a:gd name="connsiteX121" fmla="*/ 344125 w 5734864"/>
              <a:gd name="connsiteY121" fmla="*/ 4764669 h 6858000"/>
              <a:gd name="connsiteX122" fmla="*/ 340188 w 5734864"/>
              <a:gd name="connsiteY122" fmla="*/ 4779386 h 6858000"/>
              <a:gd name="connsiteX123" fmla="*/ 335146 w 5734864"/>
              <a:gd name="connsiteY123" fmla="*/ 4787491 h 6858000"/>
              <a:gd name="connsiteX124" fmla="*/ 319124 w 5734864"/>
              <a:gd name="connsiteY124" fmla="*/ 4843514 h 6858000"/>
              <a:gd name="connsiteX125" fmla="*/ 305956 w 5734864"/>
              <a:gd name="connsiteY125" fmla="*/ 4881505 h 6858000"/>
              <a:gd name="connsiteX126" fmla="*/ 301062 w 5734864"/>
              <a:gd name="connsiteY126" fmla="*/ 4889332 h 6858000"/>
              <a:gd name="connsiteX127" fmla="*/ 302141 w 5734864"/>
              <a:gd name="connsiteY127" fmla="*/ 4899400 h 6858000"/>
              <a:gd name="connsiteX128" fmla="*/ 304424 w 5734864"/>
              <a:gd name="connsiteY128" fmla="*/ 4902664 h 6858000"/>
              <a:gd name="connsiteX129" fmla="*/ 293123 w 5734864"/>
              <a:gd name="connsiteY129" fmla="*/ 4932769 h 6858000"/>
              <a:gd name="connsiteX130" fmla="*/ 292275 w 5734864"/>
              <a:gd name="connsiteY130" fmla="*/ 4936482 h 6858000"/>
              <a:gd name="connsiteX131" fmla="*/ 288304 w 5734864"/>
              <a:gd name="connsiteY131" fmla="*/ 4962325 h 6858000"/>
              <a:gd name="connsiteX132" fmla="*/ 287420 w 5734864"/>
              <a:gd name="connsiteY132" fmla="*/ 5042193 h 6858000"/>
              <a:gd name="connsiteX133" fmla="*/ 287020 w 5734864"/>
              <a:gd name="connsiteY133" fmla="*/ 5065655 h 6858000"/>
              <a:gd name="connsiteX134" fmla="*/ 288488 w 5734864"/>
              <a:gd name="connsiteY134" fmla="*/ 5082216 h 6858000"/>
              <a:gd name="connsiteX135" fmla="*/ 282763 w 5734864"/>
              <a:gd name="connsiteY135" fmla="*/ 5127114 h 6858000"/>
              <a:gd name="connsiteX136" fmla="*/ 269316 w 5734864"/>
              <a:gd name="connsiteY136" fmla="*/ 5202682 h 6858000"/>
              <a:gd name="connsiteX137" fmla="*/ 269174 w 5734864"/>
              <a:gd name="connsiteY137" fmla="*/ 5230835 h 6858000"/>
              <a:gd name="connsiteX138" fmla="*/ 272679 w 5734864"/>
              <a:gd name="connsiteY138" fmla="*/ 5232660 h 6858000"/>
              <a:gd name="connsiteX139" fmla="*/ 272160 w 5734864"/>
              <a:gd name="connsiteY139" fmla="*/ 5241150 h 6858000"/>
              <a:gd name="connsiteX140" fmla="*/ 272760 w 5734864"/>
              <a:gd name="connsiteY140" fmla="*/ 5243156 h 6858000"/>
              <a:gd name="connsiteX141" fmla="*/ 275462 w 5734864"/>
              <a:gd name="connsiteY141" fmla="*/ 5254919 h 6858000"/>
              <a:gd name="connsiteX142" fmla="*/ 262897 w 5734864"/>
              <a:gd name="connsiteY142" fmla="*/ 5286259 h 6858000"/>
              <a:gd name="connsiteX143" fmla="*/ 252761 w 5734864"/>
              <a:gd name="connsiteY143" fmla="*/ 5357801 h 6858000"/>
              <a:gd name="connsiteX144" fmla="*/ 242360 w 5734864"/>
              <a:gd name="connsiteY144" fmla="*/ 5460080 h 6858000"/>
              <a:gd name="connsiteX145" fmla="*/ 229880 w 5734864"/>
              <a:gd name="connsiteY145" fmla="*/ 5539714 h 6858000"/>
              <a:gd name="connsiteX146" fmla="*/ 204283 w 5734864"/>
              <a:gd name="connsiteY146" fmla="*/ 5639080 h 6858000"/>
              <a:gd name="connsiteX147" fmla="*/ 198948 w 5734864"/>
              <a:gd name="connsiteY147" fmla="*/ 5710958 h 6858000"/>
              <a:gd name="connsiteX148" fmla="*/ 192367 w 5734864"/>
              <a:gd name="connsiteY148" fmla="*/ 5719859 h 6858000"/>
              <a:gd name="connsiteX149" fmla="*/ 188035 w 5734864"/>
              <a:gd name="connsiteY149" fmla="*/ 5729935 h 6858000"/>
              <a:gd name="connsiteX150" fmla="*/ 188428 w 5734864"/>
              <a:gd name="connsiteY150" fmla="*/ 5731182 h 6858000"/>
              <a:gd name="connsiteX151" fmla="*/ 181635 w 5734864"/>
              <a:gd name="connsiteY151" fmla="*/ 5753538 h 6858000"/>
              <a:gd name="connsiteX152" fmla="*/ 169744 w 5734864"/>
              <a:gd name="connsiteY152" fmla="*/ 5796307 h 6858000"/>
              <a:gd name="connsiteX153" fmla="*/ 170351 w 5734864"/>
              <a:gd name="connsiteY153" fmla="*/ 5796644 h 6858000"/>
              <a:gd name="connsiteX154" fmla="*/ 171559 w 5734864"/>
              <a:gd name="connsiteY154" fmla="*/ 5803435 h 6858000"/>
              <a:gd name="connsiteX155" fmla="*/ 172284 w 5734864"/>
              <a:gd name="connsiteY155" fmla="*/ 5816391 h 6858000"/>
              <a:gd name="connsiteX156" fmla="*/ 182542 w 5734864"/>
              <a:gd name="connsiteY156" fmla="*/ 5846382 h 6858000"/>
              <a:gd name="connsiteX157" fmla="*/ 175877 w 5734864"/>
              <a:gd name="connsiteY157" fmla="*/ 5871336 h 6858000"/>
              <a:gd name="connsiteX158" fmla="*/ 174910 w 5734864"/>
              <a:gd name="connsiteY158" fmla="*/ 5876376 h 6858000"/>
              <a:gd name="connsiteX159" fmla="*/ 175047 w 5734864"/>
              <a:gd name="connsiteY159" fmla="*/ 5876483 h 6858000"/>
              <a:gd name="connsiteX160" fmla="*/ 174335 w 5734864"/>
              <a:gd name="connsiteY160" fmla="*/ 5881814 h 6858000"/>
              <a:gd name="connsiteX161" fmla="*/ 171273 w 5734864"/>
              <a:gd name="connsiteY161" fmla="*/ 5895339 h 6858000"/>
              <a:gd name="connsiteX162" fmla="*/ 171658 w 5734864"/>
              <a:gd name="connsiteY162" fmla="*/ 5898749 h 6858000"/>
              <a:gd name="connsiteX163" fmla="*/ 174658 w 5734864"/>
              <a:gd name="connsiteY163" fmla="*/ 5919558 h 6858000"/>
              <a:gd name="connsiteX164" fmla="*/ 169099 w 5734864"/>
              <a:gd name="connsiteY164" fmla="*/ 5984417 h 6858000"/>
              <a:gd name="connsiteX165" fmla="*/ 162007 w 5734864"/>
              <a:gd name="connsiteY165" fmla="*/ 6049043 h 6858000"/>
              <a:gd name="connsiteX166" fmla="*/ 156875 w 5734864"/>
              <a:gd name="connsiteY166" fmla="*/ 6114000 h 6858000"/>
              <a:gd name="connsiteX167" fmla="*/ 165441 w 5734864"/>
              <a:gd name="connsiteY167" fmla="*/ 6146938 h 6858000"/>
              <a:gd name="connsiteX168" fmla="*/ 165177 w 5734864"/>
              <a:gd name="connsiteY168" fmla="*/ 6150658 h 6858000"/>
              <a:gd name="connsiteX169" fmla="*/ 161772 w 5734864"/>
              <a:gd name="connsiteY169" fmla="*/ 6160011 h 6858000"/>
              <a:gd name="connsiteX170" fmla="*/ 160051 w 5734864"/>
              <a:gd name="connsiteY170" fmla="*/ 6163393 h 6858000"/>
              <a:gd name="connsiteX171" fmla="*/ 158473 w 5734864"/>
              <a:gd name="connsiteY171" fmla="*/ 6168628 h 6858000"/>
              <a:gd name="connsiteX172" fmla="*/ 158573 w 5734864"/>
              <a:gd name="connsiteY172" fmla="*/ 6168799 h 6858000"/>
              <a:gd name="connsiteX173" fmla="*/ 146463 w 5734864"/>
              <a:gd name="connsiteY173" fmla="*/ 6196671 h 6858000"/>
              <a:gd name="connsiteX174" fmla="*/ 150209 w 5734864"/>
              <a:gd name="connsiteY174" fmla="*/ 6232365 h 6858000"/>
              <a:gd name="connsiteX175" fmla="*/ 148544 w 5734864"/>
              <a:gd name="connsiteY175" fmla="*/ 6246162 h 6858000"/>
              <a:gd name="connsiteX176" fmla="*/ 148403 w 5734864"/>
              <a:gd name="connsiteY176" fmla="*/ 6253754 h 6858000"/>
              <a:gd name="connsiteX177" fmla="*/ 138880 w 5734864"/>
              <a:gd name="connsiteY177" fmla="*/ 6276449 h 6858000"/>
              <a:gd name="connsiteX178" fmla="*/ 138683 w 5734864"/>
              <a:gd name="connsiteY178" fmla="*/ 6279721 h 6858000"/>
              <a:gd name="connsiteX179" fmla="*/ 130721 w 5734864"/>
              <a:gd name="connsiteY179" fmla="*/ 6293675 h 6858000"/>
              <a:gd name="connsiteX180" fmla="*/ 120717 w 5734864"/>
              <a:gd name="connsiteY180" fmla="*/ 6313967 h 6858000"/>
              <a:gd name="connsiteX181" fmla="*/ 120841 w 5734864"/>
              <a:gd name="connsiteY181" fmla="*/ 6315437 h 6858000"/>
              <a:gd name="connsiteX182" fmla="*/ 115208 w 5734864"/>
              <a:gd name="connsiteY182" fmla="*/ 6324024 h 6858000"/>
              <a:gd name="connsiteX183" fmla="*/ 101217 w 5734864"/>
              <a:gd name="connsiteY183" fmla="*/ 6365923 h 6858000"/>
              <a:gd name="connsiteX184" fmla="*/ 74946 w 5734864"/>
              <a:gd name="connsiteY184" fmla="*/ 6556817 h 6858000"/>
              <a:gd name="connsiteX185" fmla="*/ 16001 w 5734864"/>
              <a:gd name="connsiteY185" fmla="*/ 6808678 h 6858000"/>
              <a:gd name="connsiteX186" fmla="*/ 0 w 5734864"/>
              <a:gd name="connsiteY186" fmla="*/ 6858000 h 6858000"/>
              <a:gd name="connsiteX187" fmla="*/ 5734864 w 5734864"/>
              <a:gd name="connsiteY187" fmla="*/ 6858000 h 6858000"/>
              <a:gd name="connsiteX188" fmla="*/ 5734864 w 5734864"/>
              <a:gd name="connsiteY188" fmla="*/ 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7865 w 5734864"/>
              <a:gd name="connsiteY13" fmla="*/ 1070795 h 6858000"/>
              <a:gd name="connsiteX14" fmla="*/ 862786 w 5734864"/>
              <a:gd name="connsiteY14" fmla="*/ 1238994 h 6858000"/>
              <a:gd name="connsiteX15" fmla="*/ 859345 w 5734864"/>
              <a:gd name="connsiteY15" fmla="*/ 1380427 h 6858000"/>
              <a:gd name="connsiteX16" fmla="*/ 855172 w 5734864"/>
              <a:gd name="connsiteY16" fmla="*/ 1435262 h 6858000"/>
              <a:gd name="connsiteX17" fmla="*/ 860494 w 5734864"/>
              <a:gd name="connsiteY17" fmla="*/ 1453861 h 6858000"/>
              <a:gd name="connsiteX18" fmla="*/ 853731 w 5734864"/>
              <a:gd name="connsiteY18" fmla="*/ 1467047 h 6858000"/>
              <a:gd name="connsiteX19" fmla="*/ 845847 w 5734864"/>
              <a:gd name="connsiteY19" fmla="*/ 1502307 h 6858000"/>
              <a:gd name="connsiteX20" fmla="*/ 817613 w 5734864"/>
              <a:gd name="connsiteY20" fmla="*/ 1565166 h 6858000"/>
              <a:gd name="connsiteX21" fmla="*/ 804223 w 5734864"/>
              <a:gd name="connsiteY21" fmla="*/ 1601941 h 6858000"/>
              <a:gd name="connsiteX22" fmla="*/ 791773 w 5734864"/>
              <a:gd name="connsiteY22" fmla="*/ 1627005 h 6858000"/>
              <a:gd name="connsiteX23" fmla="*/ 774645 w 5734864"/>
              <a:gd name="connsiteY23" fmla="*/ 1699922 h 6858000"/>
              <a:gd name="connsiteX24" fmla="*/ 752343 w 5734864"/>
              <a:gd name="connsiteY24" fmla="*/ 1824604 h 6858000"/>
              <a:gd name="connsiteX25" fmla="*/ 746254 w 5734864"/>
              <a:gd name="connsiteY25" fmla="*/ 1850222 h 6858000"/>
              <a:gd name="connsiteX26" fmla="*/ 728600 w 5734864"/>
              <a:gd name="connsiteY26" fmla="*/ 1869603 h 6858000"/>
              <a:gd name="connsiteX27" fmla="*/ 724396 w 5734864"/>
              <a:gd name="connsiteY27" fmla="*/ 1883104 h 6858000"/>
              <a:gd name="connsiteX28" fmla="*/ 722165 w 5734864"/>
              <a:gd name="connsiteY28" fmla="*/ 1885924 h 6858000"/>
              <a:gd name="connsiteX29" fmla="*/ 721338 w 5734864"/>
              <a:gd name="connsiteY29" fmla="*/ 1887123 h 6858000"/>
              <a:gd name="connsiteX30" fmla="*/ 714840 w 5734864"/>
              <a:gd name="connsiteY30" fmla="*/ 1902274 h 6858000"/>
              <a:gd name="connsiteX31" fmla="*/ 722847 w 5734864"/>
              <a:gd name="connsiteY31" fmla="*/ 1929891 h 6858000"/>
              <a:gd name="connsiteX32" fmla="*/ 714660 w 5734864"/>
              <a:gd name="connsiteY32" fmla="*/ 1982709 h 6858000"/>
              <a:gd name="connsiteX33" fmla="*/ 710759 w 5734864"/>
              <a:gd name="connsiteY33" fmla="*/ 2013010 h 6858000"/>
              <a:gd name="connsiteX34" fmla="*/ 697927 w 5734864"/>
              <a:gd name="connsiteY34" fmla="*/ 2069833 h 6858000"/>
              <a:gd name="connsiteX35" fmla="*/ 693594 w 5734864"/>
              <a:gd name="connsiteY35" fmla="*/ 2103731 h 6858000"/>
              <a:gd name="connsiteX36" fmla="*/ 691109 w 5734864"/>
              <a:gd name="connsiteY36" fmla="*/ 2124027 h 6858000"/>
              <a:gd name="connsiteX37" fmla="*/ 676593 w 5734864"/>
              <a:gd name="connsiteY37" fmla="*/ 2176182 h 6858000"/>
              <a:gd name="connsiteX38" fmla="*/ 633227 w 5734864"/>
              <a:gd name="connsiteY38" fmla="*/ 2258036 h 6858000"/>
              <a:gd name="connsiteX39" fmla="*/ 625564 w 5734864"/>
              <a:gd name="connsiteY39" fmla="*/ 2284567 h 6858000"/>
              <a:gd name="connsiteX40" fmla="*/ 627074 w 5734864"/>
              <a:gd name="connsiteY40" fmla="*/ 2289605 h 6858000"/>
              <a:gd name="connsiteX41" fmla="*/ 614574 w 5734864"/>
              <a:gd name="connsiteY41" fmla="*/ 2308717 h 6858000"/>
              <a:gd name="connsiteX42" fmla="*/ 606890 w 5734864"/>
              <a:gd name="connsiteY42" fmla="*/ 2320662 h 6858000"/>
              <a:gd name="connsiteX43" fmla="*/ 605558 w 5734864"/>
              <a:gd name="connsiteY43" fmla="*/ 2327897 h 6858000"/>
              <a:gd name="connsiteX44" fmla="*/ 602202 w 5734864"/>
              <a:gd name="connsiteY44" fmla="*/ 2357749 h 6858000"/>
              <a:gd name="connsiteX45" fmla="*/ 600213 w 5734864"/>
              <a:gd name="connsiteY45" fmla="*/ 2364905 h 6858000"/>
              <a:gd name="connsiteX46" fmla="*/ 597160 w 5734864"/>
              <a:gd name="connsiteY46" fmla="*/ 2388351 h 6858000"/>
              <a:gd name="connsiteX47" fmla="*/ 597982 w 5734864"/>
              <a:gd name="connsiteY47" fmla="*/ 2402296 h 6858000"/>
              <a:gd name="connsiteX48" fmla="*/ 593150 w 5734864"/>
              <a:gd name="connsiteY48" fmla="*/ 2420015 h 6858000"/>
              <a:gd name="connsiteX49" fmla="*/ 592833 w 5734864"/>
              <a:gd name="connsiteY49" fmla="*/ 2422749 h 6858000"/>
              <a:gd name="connsiteX50" fmla="*/ 594479 w 5734864"/>
              <a:gd name="connsiteY50" fmla="*/ 2426002 h 6858000"/>
              <a:gd name="connsiteX51" fmla="*/ 591963 w 5734864"/>
              <a:gd name="connsiteY51" fmla="*/ 2431950 h 6858000"/>
              <a:gd name="connsiteX52" fmla="*/ 591544 w 5734864"/>
              <a:gd name="connsiteY52" fmla="*/ 2433897 h 6858000"/>
              <a:gd name="connsiteX53" fmla="*/ 589519 w 5734864"/>
              <a:gd name="connsiteY53" fmla="*/ 2451398 h 6858000"/>
              <a:gd name="connsiteX54" fmla="*/ 590037 w 5734864"/>
              <a:gd name="connsiteY54" fmla="*/ 2455536 h 6858000"/>
              <a:gd name="connsiteX55" fmla="*/ 588179 w 5734864"/>
              <a:gd name="connsiteY55" fmla="*/ 2462981 h 6858000"/>
              <a:gd name="connsiteX56" fmla="*/ 583434 w 5734864"/>
              <a:gd name="connsiteY56" fmla="*/ 2503991 h 6858000"/>
              <a:gd name="connsiteX57" fmla="*/ 567942 w 5734864"/>
              <a:gd name="connsiteY57" fmla="*/ 2652936 h 6858000"/>
              <a:gd name="connsiteX58" fmla="*/ 573869 w 5734864"/>
              <a:gd name="connsiteY58" fmla="*/ 2670188 h 6858000"/>
              <a:gd name="connsiteX59" fmla="*/ 575243 w 5734864"/>
              <a:gd name="connsiteY59" fmla="*/ 2688114 h 6858000"/>
              <a:gd name="connsiteX60" fmla="*/ 573824 w 5734864"/>
              <a:gd name="connsiteY60" fmla="*/ 2689856 h 6858000"/>
              <a:gd name="connsiteX61" fmla="*/ 570699 w 5734864"/>
              <a:gd name="connsiteY61" fmla="*/ 2709353 h 6858000"/>
              <a:gd name="connsiteX62" fmla="*/ 573192 w 5734864"/>
              <a:gd name="connsiteY62" fmla="*/ 2714527 h 6858000"/>
              <a:gd name="connsiteX63" fmla="*/ 572044 w 5734864"/>
              <a:gd name="connsiteY63" fmla="*/ 2728187 h 6858000"/>
              <a:gd name="connsiteX64" fmla="*/ 572465 w 5734864"/>
              <a:gd name="connsiteY64" fmla="*/ 2755863 h 6858000"/>
              <a:gd name="connsiteX65" fmla="*/ 570028 w 5734864"/>
              <a:gd name="connsiteY65" fmla="*/ 2760324 h 6858000"/>
              <a:gd name="connsiteX66" fmla="*/ 566748 w 5734864"/>
              <a:gd name="connsiteY66" fmla="*/ 2800948 h 6858000"/>
              <a:gd name="connsiteX67" fmla="*/ 565509 w 5734864"/>
              <a:gd name="connsiteY67" fmla="*/ 2801167 h 6858000"/>
              <a:gd name="connsiteX68" fmla="*/ 559367 w 5734864"/>
              <a:gd name="connsiteY68" fmla="*/ 2811129 h 6858000"/>
              <a:gd name="connsiteX69" fmla="*/ 550354 w 5734864"/>
              <a:gd name="connsiteY69" fmla="*/ 2830949 h 6858000"/>
              <a:gd name="connsiteX70" fmla="*/ 514795 w 5734864"/>
              <a:gd name="connsiteY70" fmla="*/ 2872433 h 6858000"/>
              <a:gd name="connsiteX71" fmla="*/ 509875 w 5734864"/>
              <a:gd name="connsiteY71" fmla="*/ 2923099 h 6858000"/>
              <a:gd name="connsiteX72" fmla="*/ 509577 w 5734864"/>
              <a:gd name="connsiteY72" fmla="*/ 2923197 h 6858000"/>
              <a:gd name="connsiteX73" fmla="*/ 507597 w 5734864"/>
              <a:gd name="connsiteY73" fmla="*/ 2931868 h 6858000"/>
              <a:gd name="connsiteX74" fmla="*/ 507379 w 5734864"/>
              <a:gd name="connsiteY74" fmla="*/ 2938322 h 6858000"/>
              <a:gd name="connsiteX75" fmla="*/ 504725 w 5734864"/>
              <a:gd name="connsiteY75" fmla="*/ 2954519 h 6858000"/>
              <a:gd name="connsiteX76" fmla="*/ 502018 w 5734864"/>
              <a:gd name="connsiteY76" fmla="*/ 2959643 h 6858000"/>
              <a:gd name="connsiteX77" fmla="*/ 498360 w 5734864"/>
              <a:gd name="connsiteY77" fmla="*/ 2961019 h 6858000"/>
              <a:gd name="connsiteX78" fmla="*/ 498483 w 5734864"/>
              <a:gd name="connsiteY78" fmla="*/ 2962590 h 6858000"/>
              <a:gd name="connsiteX79" fmla="*/ 484403 w 5734864"/>
              <a:gd name="connsiteY79" fmla="*/ 2990538 h 6858000"/>
              <a:gd name="connsiteX80" fmla="*/ 463075 w 5734864"/>
              <a:gd name="connsiteY80" fmla="*/ 3055956 h 6858000"/>
              <a:gd name="connsiteX81" fmla="*/ 455013 w 5734864"/>
              <a:gd name="connsiteY81" fmla="*/ 3094482 h 6858000"/>
              <a:gd name="connsiteX82" fmla="*/ 428391 w 5734864"/>
              <a:gd name="connsiteY82" fmla="*/ 3198850 h 6858000"/>
              <a:gd name="connsiteX83" fmla="*/ 401440 w 5734864"/>
              <a:gd name="connsiteY83" fmla="*/ 3307560 h 6858000"/>
              <a:gd name="connsiteX84" fmla="*/ 386076 w 5734864"/>
              <a:gd name="connsiteY84" fmla="*/ 3373943 h 6858000"/>
              <a:gd name="connsiteX85" fmla="*/ 374726 w 5734864"/>
              <a:gd name="connsiteY85" fmla="*/ 3381364 h 6858000"/>
              <a:gd name="connsiteX86" fmla="*/ 369145 w 5734864"/>
              <a:gd name="connsiteY86" fmla="*/ 3383729 h 6858000"/>
              <a:gd name="connsiteX87" fmla="*/ 364294 w 5734864"/>
              <a:gd name="connsiteY87" fmla="*/ 3414159 h 6858000"/>
              <a:gd name="connsiteX88" fmla="*/ 366450 w 5734864"/>
              <a:gd name="connsiteY88" fmla="*/ 3436925 h 6858000"/>
              <a:gd name="connsiteX89" fmla="*/ 351743 w 5734864"/>
              <a:gd name="connsiteY89" fmla="*/ 3521619 h 6858000"/>
              <a:gd name="connsiteX90" fmla="*/ 345784 w 5734864"/>
              <a:gd name="connsiteY90" fmla="*/ 3603757 h 6858000"/>
              <a:gd name="connsiteX91" fmla="*/ 344198 w 5734864"/>
              <a:gd name="connsiteY91" fmla="*/ 3652424 h 6858000"/>
              <a:gd name="connsiteX92" fmla="*/ 352450 w 5734864"/>
              <a:gd name="connsiteY92" fmla="*/ 3665222 h 6858000"/>
              <a:gd name="connsiteX93" fmla="*/ 342621 w 5734864"/>
              <a:gd name="connsiteY93" fmla="*/ 3700804 h 6858000"/>
              <a:gd name="connsiteX94" fmla="*/ 341514 w 5734864"/>
              <a:gd name="connsiteY94" fmla="*/ 3734774 h 6858000"/>
              <a:gd name="connsiteX95" fmla="*/ 340607 w 5734864"/>
              <a:gd name="connsiteY95" fmla="*/ 3785153 h 6858000"/>
              <a:gd name="connsiteX96" fmla="*/ 340707 w 5734864"/>
              <a:gd name="connsiteY96" fmla="*/ 3788177 h 6858000"/>
              <a:gd name="connsiteX97" fmla="*/ 340361 w 5734864"/>
              <a:gd name="connsiteY97" fmla="*/ 3798803 h 6858000"/>
              <a:gd name="connsiteX98" fmla="*/ 339642 w 5734864"/>
              <a:gd name="connsiteY98" fmla="*/ 3838750 h 6858000"/>
              <a:gd name="connsiteX99" fmla="*/ 360295 w 5734864"/>
              <a:gd name="connsiteY99" fmla="*/ 4015196 h 6858000"/>
              <a:gd name="connsiteX100" fmla="*/ 339043 w 5734864"/>
              <a:gd name="connsiteY100" fmla="*/ 4052778 h 6858000"/>
              <a:gd name="connsiteX101" fmla="*/ 339343 w 5734864"/>
              <a:gd name="connsiteY101" fmla="*/ 4096257 h 6858000"/>
              <a:gd name="connsiteX102" fmla="*/ 340786 w 5734864"/>
              <a:gd name="connsiteY102" fmla="*/ 4321136 h 6858000"/>
              <a:gd name="connsiteX103" fmla="*/ 343158 w 5734864"/>
              <a:gd name="connsiteY103" fmla="*/ 4429174 h 6858000"/>
              <a:gd name="connsiteX104" fmla="*/ 334599 w 5734864"/>
              <a:gd name="connsiteY104" fmla="*/ 4449938 h 6858000"/>
              <a:gd name="connsiteX105" fmla="*/ 332890 w 5734864"/>
              <a:gd name="connsiteY105" fmla="*/ 4453515 h 6858000"/>
              <a:gd name="connsiteX106" fmla="*/ 331105 w 5734864"/>
              <a:gd name="connsiteY106" fmla="*/ 4467941 h 6858000"/>
              <a:gd name="connsiteX107" fmla="*/ 324289 w 5734864"/>
              <a:gd name="connsiteY107" fmla="*/ 4471861 h 6858000"/>
              <a:gd name="connsiteX108" fmla="*/ 317079 w 5734864"/>
              <a:gd name="connsiteY108" fmla="*/ 4493468 h 6858000"/>
              <a:gd name="connsiteX109" fmla="*/ 315557 w 5734864"/>
              <a:gd name="connsiteY109" fmla="*/ 4520067 h 6858000"/>
              <a:gd name="connsiteX110" fmla="*/ 315240 w 5734864"/>
              <a:gd name="connsiteY110" fmla="*/ 4536872 h 6858000"/>
              <a:gd name="connsiteX111" fmla="*/ 316200 w 5734864"/>
              <a:gd name="connsiteY111" fmla="*/ 4538297 h 6858000"/>
              <a:gd name="connsiteX112" fmla="*/ 317507 w 5734864"/>
              <a:gd name="connsiteY112" fmla="*/ 4547582 h 6858000"/>
              <a:gd name="connsiteX113" fmla="*/ 323078 w 5734864"/>
              <a:gd name="connsiteY113" fmla="*/ 4592102 h 6858000"/>
              <a:gd name="connsiteX114" fmla="*/ 328722 w 5734864"/>
              <a:gd name="connsiteY114" fmla="*/ 4667914 h 6858000"/>
              <a:gd name="connsiteX115" fmla="*/ 335597 w 5734864"/>
              <a:gd name="connsiteY115" fmla="*/ 4695035 h 6858000"/>
              <a:gd name="connsiteX116" fmla="*/ 339485 w 5734864"/>
              <a:gd name="connsiteY116" fmla="*/ 4695979 h 6858000"/>
              <a:gd name="connsiteX117" fmla="*/ 341089 w 5734864"/>
              <a:gd name="connsiteY117" fmla="*/ 4704268 h 6858000"/>
              <a:gd name="connsiteX118" fmla="*/ 342177 w 5734864"/>
              <a:gd name="connsiteY118" fmla="*/ 4706060 h 6858000"/>
              <a:gd name="connsiteX119" fmla="*/ 347751 w 5734864"/>
              <a:gd name="connsiteY119" fmla="*/ 4716754 h 6858000"/>
              <a:gd name="connsiteX120" fmla="*/ 344125 w 5734864"/>
              <a:gd name="connsiteY120" fmla="*/ 4764669 h 6858000"/>
              <a:gd name="connsiteX121" fmla="*/ 340188 w 5734864"/>
              <a:gd name="connsiteY121" fmla="*/ 4779386 h 6858000"/>
              <a:gd name="connsiteX122" fmla="*/ 335146 w 5734864"/>
              <a:gd name="connsiteY122" fmla="*/ 4787491 h 6858000"/>
              <a:gd name="connsiteX123" fmla="*/ 319124 w 5734864"/>
              <a:gd name="connsiteY123" fmla="*/ 4843514 h 6858000"/>
              <a:gd name="connsiteX124" fmla="*/ 305956 w 5734864"/>
              <a:gd name="connsiteY124" fmla="*/ 4881505 h 6858000"/>
              <a:gd name="connsiteX125" fmla="*/ 301062 w 5734864"/>
              <a:gd name="connsiteY125" fmla="*/ 4889332 h 6858000"/>
              <a:gd name="connsiteX126" fmla="*/ 302141 w 5734864"/>
              <a:gd name="connsiteY126" fmla="*/ 4899400 h 6858000"/>
              <a:gd name="connsiteX127" fmla="*/ 304424 w 5734864"/>
              <a:gd name="connsiteY127" fmla="*/ 4902664 h 6858000"/>
              <a:gd name="connsiteX128" fmla="*/ 293123 w 5734864"/>
              <a:gd name="connsiteY128" fmla="*/ 4932769 h 6858000"/>
              <a:gd name="connsiteX129" fmla="*/ 292275 w 5734864"/>
              <a:gd name="connsiteY129" fmla="*/ 4936482 h 6858000"/>
              <a:gd name="connsiteX130" fmla="*/ 288304 w 5734864"/>
              <a:gd name="connsiteY130" fmla="*/ 4962325 h 6858000"/>
              <a:gd name="connsiteX131" fmla="*/ 287420 w 5734864"/>
              <a:gd name="connsiteY131" fmla="*/ 5042193 h 6858000"/>
              <a:gd name="connsiteX132" fmla="*/ 287020 w 5734864"/>
              <a:gd name="connsiteY132" fmla="*/ 5065655 h 6858000"/>
              <a:gd name="connsiteX133" fmla="*/ 288488 w 5734864"/>
              <a:gd name="connsiteY133" fmla="*/ 5082216 h 6858000"/>
              <a:gd name="connsiteX134" fmla="*/ 282763 w 5734864"/>
              <a:gd name="connsiteY134" fmla="*/ 5127114 h 6858000"/>
              <a:gd name="connsiteX135" fmla="*/ 269316 w 5734864"/>
              <a:gd name="connsiteY135" fmla="*/ 5202682 h 6858000"/>
              <a:gd name="connsiteX136" fmla="*/ 269174 w 5734864"/>
              <a:gd name="connsiteY136" fmla="*/ 5230835 h 6858000"/>
              <a:gd name="connsiteX137" fmla="*/ 272679 w 5734864"/>
              <a:gd name="connsiteY137" fmla="*/ 5232660 h 6858000"/>
              <a:gd name="connsiteX138" fmla="*/ 272160 w 5734864"/>
              <a:gd name="connsiteY138" fmla="*/ 5241150 h 6858000"/>
              <a:gd name="connsiteX139" fmla="*/ 272760 w 5734864"/>
              <a:gd name="connsiteY139" fmla="*/ 5243156 h 6858000"/>
              <a:gd name="connsiteX140" fmla="*/ 275462 w 5734864"/>
              <a:gd name="connsiteY140" fmla="*/ 5254919 h 6858000"/>
              <a:gd name="connsiteX141" fmla="*/ 262897 w 5734864"/>
              <a:gd name="connsiteY141" fmla="*/ 5286259 h 6858000"/>
              <a:gd name="connsiteX142" fmla="*/ 252761 w 5734864"/>
              <a:gd name="connsiteY142" fmla="*/ 5357801 h 6858000"/>
              <a:gd name="connsiteX143" fmla="*/ 242360 w 5734864"/>
              <a:gd name="connsiteY143" fmla="*/ 5460080 h 6858000"/>
              <a:gd name="connsiteX144" fmla="*/ 229880 w 5734864"/>
              <a:gd name="connsiteY144" fmla="*/ 5539714 h 6858000"/>
              <a:gd name="connsiteX145" fmla="*/ 204283 w 5734864"/>
              <a:gd name="connsiteY145" fmla="*/ 5639080 h 6858000"/>
              <a:gd name="connsiteX146" fmla="*/ 198948 w 5734864"/>
              <a:gd name="connsiteY146" fmla="*/ 5710958 h 6858000"/>
              <a:gd name="connsiteX147" fmla="*/ 192367 w 5734864"/>
              <a:gd name="connsiteY147" fmla="*/ 5719859 h 6858000"/>
              <a:gd name="connsiteX148" fmla="*/ 188035 w 5734864"/>
              <a:gd name="connsiteY148" fmla="*/ 5729935 h 6858000"/>
              <a:gd name="connsiteX149" fmla="*/ 188428 w 5734864"/>
              <a:gd name="connsiteY149" fmla="*/ 5731182 h 6858000"/>
              <a:gd name="connsiteX150" fmla="*/ 181635 w 5734864"/>
              <a:gd name="connsiteY150" fmla="*/ 5753538 h 6858000"/>
              <a:gd name="connsiteX151" fmla="*/ 169744 w 5734864"/>
              <a:gd name="connsiteY151" fmla="*/ 5796307 h 6858000"/>
              <a:gd name="connsiteX152" fmla="*/ 170351 w 5734864"/>
              <a:gd name="connsiteY152" fmla="*/ 5796644 h 6858000"/>
              <a:gd name="connsiteX153" fmla="*/ 171559 w 5734864"/>
              <a:gd name="connsiteY153" fmla="*/ 5803435 h 6858000"/>
              <a:gd name="connsiteX154" fmla="*/ 172284 w 5734864"/>
              <a:gd name="connsiteY154" fmla="*/ 5816391 h 6858000"/>
              <a:gd name="connsiteX155" fmla="*/ 182542 w 5734864"/>
              <a:gd name="connsiteY155" fmla="*/ 5846382 h 6858000"/>
              <a:gd name="connsiteX156" fmla="*/ 175877 w 5734864"/>
              <a:gd name="connsiteY156" fmla="*/ 5871336 h 6858000"/>
              <a:gd name="connsiteX157" fmla="*/ 174910 w 5734864"/>
              <a:gd name="connsiteY157" fmla="*/ 5876376 h 6858000"/>
              <a:gd name="connsiteX158" fmla="*/ 175047 w 5734864"/>
              <a:gd name="connsiteY158" fmla="*/ 5876483 h 6858000"/>
              <a:gd name="connsiteX159" fmla="*/ 174335 w 5734864"/>
              <a:gd name="connsiteY159" fmla="*/ 5881814 h 6858000"/>
              <a:gd name="connsiteX160" fmla="*/ 171273 w 5734864"/>
              <a:gd name="connsiteY160" fmla="*/ 5895339 h 6858000"/>
              <a:gd name="connsiteX161" fmla="*/ 171658 w 5734864"/>
              <a:gd name="connsiteY161" fmla="*/ 5898749 h 6858000"/>
              <a:gd name="connsiteX162" fmla="*/ 174658 w 5734864"/>
              <a:gd name="connsiteY162" fmla="*/ 5919558 h 6858000"/>
              <a:gd name="connsiteX163" fmla="*/ 169099 w 5734864"/>
              <a:gd name="connsiteY163" fmla="*/ 5984417 h 6858000"/>
              <a:gd name="connsiteX164" fmla="*/ 162007 w 5734864"/>
              <a:gd name="connsiteY164" fmla="*/ 6049043 h 6858000"/>
              <a:gd name="connsiteX165" fmla="*/ 156875 w 5734864"/>
              <a:gd name="connsiteY165" fmla="*/ 6114000 h 6858000"/>
              <a:gd name="connsiteX166" fmla="*/ 165441 w 5734864"/>
              <a:gd name="connsiteY166" fmla="*/ 6146938 h 6858000"/>
              <a:gd name="connsiteX167" fmla="*/ 165177 w 5734864"/>
              <a:gd name="connsiteY167" fmla="*/ 6150658 h 6858000"/>
              <a:gd name="connsiteX168" fmla="*/ 161772 w 5734864"/>
              <a:gd name="connsiteY168" fmla="*/ 6160011 h 6858000"/>
              <a:gd name="connsiteX169" fmla="*/ 160051 w 5734864"/>
              <a:gd name="connsiteY169" fmla="*/ 6163393 h 6858000"/>
              <a:gd name="connsiteX170" fmla="*/ 158473 w 5734864"/>
              <a:gd name="connsiteY170" fmla="*/ 6168628 h 6858000"/>
              <a:gd name="connsiteX171" fmla="*/ 158573 w 5734864"/>
              <a:gd name="connsiteY171" fmla="*/ 6168799 h 6858000"/>
              <a:gd name="connsiteX172" fmla="*/ 146463 w 5734864"/>
              <a:gd name="connsiteY172" fmla="*/ 6196671 h 6858000"/>
              <a:gd name="connsiteX173" fmla="*/ 150209 w 5734864"/>
              <a:gd name="connsiteY173" fmla="*/ 6232365 h 6858000"/>
              <a:gd name="connsiteX174" fmla="*/ 148544 w 5734864"/>
              <a:gd name="connsiteY174" fmla="*/ 6246162 h 6858000"/>
              <a:gd name="connsiteX175" fmla="*/ 148403 w 5734864"/>
              <a:gd name="connsiteY175" fmla="*/ 6253754 h 6858000"/>
              <a:gd name="connsiteX176" fmla="*/ 138880 w 5734864"/>
              <a:gd name="connsiteY176" fmla="*/ 6276449 h 6858000"/>
              <a:gd name="connsiteX177" fmla="*/ 138683 w 5734864"/>
              <a:gd name="connsiteY177" fmla="*/ 6279721 h 6858000"/>
              <a:gd name="connsiteX178" fmla="*/ 130721 w 5734864"/>
              <a:gd name="connsiteY178" fmla="*/ 6293675 h 6858000"/>
              <a:gd name="connsiteX179" fmla="*/ 120717 w 5734864"/>
              <a:gd name="connsiteY179" fmla="*/ 6313967 h 6858000"/>
              <a:gd name="connsiteX180" fmla="*/ 120841 w 5734864"/>
              <a:gd name="connsiteY180" fmla="*/ 6315437 h 6858000"/>
              <a:gd name="connsiteX181" fmla="*/ 115208 w 5734864"/>
              <a:gd name="connsiteY181" fmla="*/ 6324024 h 6858000"/>
              <a:gd name="connsiteX182" fmla="*/ 101217 w 5734864"/>
              <a:gd name="connsiteY182" fmla="*/ 6365923 h 6858000"/>
              <a:gd name="connsiteX183" fmla="*/ 74946 w 5734864"/>
              <a:gd name="connsiteY183" fmla="*/ 6556817 h 6858000"/>
              <a:gd name="connsiteX184" fmla="*/ 16001 w 5734864"/>
              <a:gd name="connsiteY184" fmla="*/ 6808678 h 6858000"/>
              <a:gd name="connsiteX185" fmla="*/ 0 w 5734864"/>
              <a:gd name="connsiteY185" fmla="*/ 6858000 h 6858000"/>
              <a:gd name="connsiteX186" fmla="*/ 5734864 w 5734864"/>
              <a:gd name="connsiteY186" fmla="*/ 6858000 h 6858000"/>
              <a:gd name="connsiteX187" fmla="*/ 5734864 w 5734864"/>
              <a:gd name="connsiteY18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5734864" h="6858000">
                <a:moveTo>
                  <a:pt x="5734864" y="0"/>
                </a:moveTo>
                <a:lnTo>
                  <a:pt x="771611" y="0"/>
                </a:lnTo>
                <a:cubicBezTo>
                  <a:pt x="771634" y="16369"/>
                  <a:pt x="771656" y="32739"/>
                  <a:pt x="771679" y="49108"/>
                </a:cubicBezTo>
                <a:cubicBezTo>
                  <a:pt x="775201" y="55622"/>
                  <a:pt x="788724" y="196721"/>
                  <a:pt x="794248" y="200968"/>
                </a:cubicBezTo>
                <a:lnTo>
                  <a:pt x="801749" y="414071"/>
                </a:lnTo>
                <a:cubicBezTo>
                  <a:pt x="807329" y="440933"/>
                  <a:pt x="835107" y="598697"/>
                  <a:pt x="818548" y="585467"/>
                </a:cubicBezTo>
                <a:cubicBezTo>
                  <a:pt x="856197" y="664140"/>
                  <a:pt x="837895" y="708473"/>
                  <a:pt x="857476" y="800623"/>
                </a:cubicBezTo>
                <a:cubicBezTo>
                  <a:pt x="822401" y="857344"/>
                  <a:pt x="855723" y="824571"/>
                  <a:pt x="851083" y="878903"/>
                </a:cubicBezTo>
                <a:cubicBezTo>
                  <a:pt x="884811" y="859448"/>
                  <a:pt x="834648" y="946397"/>
                  <a:pt x="873564" y="943826"/>
                </a:cubicBezTo>
                <a:cubicBezTo>
                  <a:pt x="871487" y="953795"/>
                  <a:pt x="868248" y="963533"/>
                  <a:pt x="864705" y="973328"/>
                </a:cubicBezTo>
                <a:lnTo>
                  <a:pt x="862869" y="978457"/>
                </a:lnTo>
                <a:lnTo>
                  <a:pt x="862233" y="998041"/>
                </a:lnTo>
                <a:lnTo>
                  <a:pt x="853665" y="1004750"/>
                </a:lnTo>
                <a:lnTo>
                  <a:pt x="847865" y="1070795"/>
                </a:lnTo>
                <a:cubicBezTo>
                  <a:pt x="870234" y="1110486"/>
                  <a:pt x="833172" y="1190441"/>
                  <a:pt x="862786" y="1238994"/>
                </a:cubicBezTo>
                <a:cubicBezTo>
                  <a:pt x="864699" y="1290599"/>
                  <a:pt x="860615" y="1347716"/>
                  <a:pt x="859345" y="1380427"/>
                </a:cubicBezTo>
                <a:cubicBezTo>
                  <a:pt x="845703" y="1396391"/>
                  <a:pt x="873184" y="1435525"/>
                  <a:pt x="855172" y="1435262"/>
                </a:cubicBezTo>
                <a:lnTo>
                  <a:pt x="860494" y="1453861"/>
                </a:lnTo>
                <a:lnTo>
                  <a:pt x="853731" y="1467047"/>
                </a:lnTo>
                <a:cubicBezTo>
                  <a:pt x="846549" y="1480528"/>
                  <a:pt x="841728" y="1491093"/>
                  <a:pt x="845847" y="1502307"/>
                </a:cubicBezTo>
                <a:lnTo>
                  <a:pt x="817613" y="1565166"/>
                </a:lnTo>
                <a:cubicBezTo>
                  <a:pt x="805468" y="1557258"/>
                  <a:pt x="816534" y="1596564"/>
                  <a:pt x="804223" y="1601941"/>
                </a:cubicBezTo>
                <a:cubicBezTo>
                  <a:pt x="794287" y="1604654"/>
                  <a:pt x="795328" y="1617209"/>
                  <a:pt x="791773" y="1627005"/>
                </a:cubicBezTo>
                <a:cubicBezTo>
                  <a:pt x="781684" y="1634393"/>
                  <a:pt x="772978" y="1683187"/>
                  <a:pt x="774645" y="1699922"/>
                </a:cubicBezTo>
                <a:cubicBezTo>
                  <a:pt x="785341" y="1746767"/>
                  <a:pt x="744845" y="1787099"/>
                  <a:pt x="752343" y="1824604"/>
                </a:cubicBezTo>
                <a:cubicBezTo>
                  <a:pt x="751502" y="1834578"/>
                  <a:pt x="749297" y="1842929"/>
                  <a:pt x="746254" y="1850222"/>
                </a:cubicBezTo>
                <a:lnTo>
                  <a:pt x="728600" y="1869603"/>
                </a:lnTo>
                <a:lnTo>
                  <a:pt x="724396" y="1883104"/>
                </a:lnTo>
                <a:lnTo>
                  <a:pt x="722165" y="1885924"/>
                </a:lnTo>
                <a:lnTo>
                  <a:pt x="721338" y="1887123"/>
                </a:lnTo>
                <a:lnTo>
                  <a:pt x="714840" y="1902274"/>
                </a:lnTo>
                <a:lnTo>
                  <a:pt x="722847" y="1929891"/>
                </a:lnTo>
                <a:lnTo>
                  <a:pt x="714660" y="1982709"/>
                </a:lnTo>
                <a:cubicBezTo>
                  <a:pt x="727725" y="2006201"/>
                  <a:pt x="714739" y="1997091"/>
                  <a:pt x="710759" y="2013010"/>
                </a:cubicBezTo>
                <a:cubicBezTo>
                  <a:pt x="707970" y="2027531"/>
                  <a:pt x="700788" y="2054714"/>
                  <a:pt x="697927" y="2069833"/>
                </a:cubicBezTo>
                <a:cubicBezTo>
                  <a:pt x="685211" y="2080229"/>
                  <a:pt x="698762" y="2088241"/>
                  <a:pt x="693594" y="2103731"/>
                </a:cubicBezTo>
                <a:cubicBezTo>
                  <a:pt x="688481" y="2110649"/>
                  <a:pt x="687183" y="2115973"/>
                  <a:pt x="691109" y="2124027"/>
                </a:cubicBezTo>
                <a:cubicBezTo>
                  <a:pt x="666413" y="2155740"/>
                  <a:pt x="688031" y="2144874"/>
                  <a:pt x="676593" y="2176182"/>
                </a:cubicBezTo>
                <a:cubicBezTo>
                  <a:pt x="665190" y="2202944"/>
                  <a:pt x="656416" y="2233857"/>
                  <a:pt x="633227" y="2258036"/>
                </a:cubicBezTo>
                <a:cubicBezTo>
                  <a:pt x="626930" y="2262191"/>
                  <a:pt x="623498" y="2274069"/>
                  <a:pt x="625564" y="2284567"/>
                </a:cubicBezTo>
                <a:cubicBezTo>
                  <a:pt x="625918" y="2286374"/>
                  <a:pt x="626427" y="2288071"/>
                  <a:pt x="627074" y="2289605"/>
                </a:cubicBezTo>
                <a:cubicBezTo>
                  <a:pt x="619029" y="2296628"/>
                  <a:pt x="616453" y="2303188"/>
                  <a:pt x="614574" y="2308717"/>
                </a:cubicBezTo>
                <a:lnTo>
                  <a:pt x="606890" y="2320662"/>
                </a:lnTo>
                <a:lnTo>
                  <a:pt x="605558" y="2327897"/>
                </a:lnTo>
                <a:lnTo>
                  <a:pt x="602202" y="2357749"/>
                </a:lnTo>
                <a:lnTo>
                  <a:pt x="600213" y="2364905"/>
                </a:lnTo>
                <a:lnTo>
                  <a:pt x="597160" y="2388351"/>
                </a:lnTo>
                <a:lnTo>
                  <a:pt x="597982" y="2402296"/>
                </a:lnTo>
                <a:lnTo>
                  <a:pt x="593150" y="2420015"/>
                </a:lnTo>
                <a:cubicBezTo>
                  <a:pt x="593044" y="2420926"/>
                  <a:pt x="592939" y="2421838"/>
                  <a:pt x="592833" y="2422749"/>
                </a:cubicBezTo>
                <a:lnTo>
                  <a:pt x="594479" y="2426002"/>
                </a:lnTo>
                <a:cubicBezTo>
                  <a:pt x="594168" y="2427683"/>
                  <a:pt x="593118" y="2429721"/>
                  <a:pt x="591963" y="2431950"/>
                </a:cubicBezTo>
                <a:cubicBezTo>
                  <a:pt x="591823" y="2432599"/>
                  <a:pt x="591684" y="2433248"/>
                  <a:pt x="591544" y="2433897"/>
                </a:cubicBezTo>
                <a:lnTo>
                  <a:pt x="589519" y="2451398"/>
                </a:lnTo>
                <a:cubicBezTo>
                  <a:pt x="589692" y="2452777"/>
                  <a:pt x="589864" y="2454157"/>
                  <a:pt x="590037" y="2455536"/>
                </a:cubicBezTo>
                <a:lnTo>
                  <a:pt x="588179" y="2462981"/>
                </a:lnTo>
                <a:lnTo>
                  <a:pt x="583434" y="2503991"/>
                </a:lnTo>
                <a:cubicBezTo>
                  <a:pt x="576530" y="2566058"/>
                  <a:pt x="570433" y="2625224"/>
                  <a:pt x="567942" y="2652936"/>
                </a:cubicBezTo>
                <a:cubicBezTo>
                  <a:pt x="570864" y="2658290"/>
                  <a:pt x="572739" y="2664095"/>
                  <a:pt x="573869" y="2670188"/>
                </a:cubicBezTo>
                <a:lnTo>
                  <a:pt x="575243" y="2688114"/>
                </a:lnTo>
                <a:lnTo>
                  <a:pt x="573824" y="2689856"/>
                </a:lnTo>
                <a:cubicBezTo>
                  <a:pt x="569972" y="2698471"/>
                  <a:pt x="569572" y="2704494"/>
                  <a:pt x="570699" y="2709353"/>
                </a:cubicBezTo>
                <a:lnTo>
                  <a:pt x="573192" y="2714527"/>
                </a:lnTo>
                <a:cubicBezTo>
                  <a:pt x="572809" y="2719080"/>
                  <a:pt x="572427" y="2723634"/>
                  <a:pt x="572044" y="2728187"/>
                </a:cubicBezTo>
                <a:cubicBezTo>
                  <a:pt x="572184" y="2737412"/>
                  <a:pt x="572325" y="2746638"/>
                  <a:pt x="572465" y="2755863"/>
                </a:cubicBezTo>
                <a:lnTo>
                  <a:pt x="570028" y="2760324"/>
                </a:lnTo>
                <a:lnTo>
                  <a:pt x="566748" y="2800948"/>
                </a:lnTo>
                <a:lnTo>
                  <a:pt x="565509" y="2801167"/>
                </a:lnTo>
                <a:cubicBezTo>
                  <a:pt x="562655" y="2802587"/>
                  <a:pt x="560408" y="2805381"/>
                  <a:pt x="559367" y="2811129"/>
                </a:cubicBezTo>
                <a:cubicBezTo>
                  <a:pt x="543471" y="2797318"/>
                  <a:pt x="552020" y="2812773"/>
                  <a:pt x="550354" y="2830949"/>
                </a:cubicBezTo>
                <a:cubicBezTo>
                  <a:pt x="525292" y="2813553"/>
                  <a:pt x="531129" y="2868192"/>
                  <a:pt x="514795" y="2872433"/>
                </a:cubicBezTo>
                <a:lnTo>
                  <a:pt x="509875" y="2923099"/>
                </a:lnTo>
                <a:lnTo>
                  <a:pt x="509577" y="2923197"/>
                </a:lnTo>
                <a:cubicBezTo>
                  <a:pt x="508704" y="2924865"/>
                  <a:pt x="508038" y="2927556"/>
                  <a:pt x="507597" y="2931868"/>
                </a:cubicBezTo>
                <a:cubicBezTo>
                  <a:pt x="507524" y="2934019"/>
                  <a:pt x="507452" y="2936171"/>
                  <a:pt x="507379" y="2938322"/>
                </a:cubicBezTo>
                <a:lnTo>
                  <a:pt x="504725" y="2954519"/>
                </a:lnTo>
                <a:lnTo>
                  <a:pt x="502018" y="2959643"/>
                </a:lnTo>
                <a:lnTo>
                  <a:pt x="498360" y="2961019"/>
                </a:lnTo>
                <a:lnTo>
                  <a:pt x="498483" y="2962590"/>
                </a:lnTo>
                <a:cubicBezTo>
                  <a:pt x="502388" y="2975027"/>
                  <a:pt x="510202" y="2980016"/>
                  <a:pt x="484403" y="2990538"/>
                </a:cubicBezTo>
                <a:cubicBezTo>
                  <a:pt x="489425" y="3018352"/>
                  <a:pt x="474337" y="3021029"/>
                  <a:pt x="463075" y="3055956"/>
                </a:cubicBezTo>
                <a:cubicBezTo>
                  <a:pt x="469487" y="3072485"/>
                  <a:pt x="464165" y="3083955"/>
                  <a:pt x="455013" y="3094482"/>
                </a:cubicBezTo>
                <a:cubicBezTo>
                  <a:pt x="453131" y="3130054"/>
                  <a:pt x="437643" y="3160106"/>
                  <a:pt x="428391" y="3198850"/>
                </a:cubicBezTo>
                <a:lnTo>
                  <a:pt x="401440" y="3307560"/>
                </a:lnTo>
                <a:lnTo>
                  <a:pt x="386076" y="3373943"/>
                </a:lnTo>
                <a:cubicBezTo>
                  <a:pt x="386236" y="3376061"/>
                  <a:pt x="380537" y="3378856"/>
                  <a:pt x="374726" y="3381364"/>
                </a:cubicBezTo>
                <a:lnTo>
                  <a:pt x="369145" y="3383729"/>
                </a:lnTo>
                <a:lnTo>
                  <a:pt x="364294" y="3414159"/>
                </a:lnTo>
                <a:lnTo>
                  <a:pt x="366450" y="3436925"/>
                </a:lnTo>
                <a:lnTo>
                  <a:pt x="351743" y="3521619"/>
                </a:lnTo>
                <a:lnTo>
                  <a:pt x="345784" y="3603757"/>
                </a:lnTo>
                <a:cubicBezTo>
                  <a:pt x="345255" y="3619979"/>
                  <a:pt x="344727" y="3636202"/>
                  <a:pt x="344198" y="3652424"/>
                </a:cubicBezTo>
                <a:lnTo>
                  <a:pt x="352450" y="3665222"/>
                </a:lnTo>
                <a:lnTo>
                  <a:pt x="342621" y="3700804"/>
                </a:lnTo>
                <a:lnTo>
                  <a:pt x="341514" y="3734774"/>
                </a:lnTo>
                <a:cubicBezTo>
                  <a:pt x="341212" y="3751567"/>
                  <a:pt x="340909" y="3768360"/>
                  <a:pt x="340607" y="3785153"/>
                </a:cubicBezTo>
                <a:cubicBezTo>
                  <a:pt x="340640" y="3786161"/>
                  <a:pt x="340674" y="3787169"/>
                  <a:pt x="340707" y="3788177"/>
                </a:cubicBezTo>
                <a:cubicBezTo>
                  <a:pt x="340592" y="3791719"/>
                  <a:pt x="340476" y="3795261"/>
                  <a:pt x="340361" y="3798803"/>
                </a:cubicBezTo>
                <a:cubicBezTo>
                  <a:pt x="340121" y="3812119"/>
                  <a:pt x="339882" y="3825434"/>
                  <a:pt x="339642" y="3838750"/>
                </a:cubicBezTo>
                <a:cubicBezTo>
                  <a:pt x="337363" y="3949044"/>
                  <a:pt x="361794" y="3960437"/>
                  <a:pt x="360295" y="4015196"/>
                </a:cubicBezTo>
                <a:lnTo>
                  <a:pt x="339043" y="4052778"/>
                </a:lnTo>
                <a:lnTo>
                  <a:pt x="339343" y="4096257"/>
                </a:lnTo>
                <a:cubicBezTo>
                  <a:pt x="362058" y="4159145"/>
                  <a:pt x="332404" y="4250479"/>
                  <a:pt x="340786" y="4321136"/>
                </a:cubicBezTo>
                <a:cubicBezTo>
                  <a:pt x="341421" y="4376624"/>
                  <a:pt x="344189" y="4407708"/>
                  <a:pt x="343158" y="4429174"/>
                </a:cubicBezTo>
                <a:cubicBezTo>
                  <a:pt x="340948" y="4436304"/>
                  <a:pt x="337887" y="4443121"/>
                  <a:pt x="334599" y="4449938"/>
                </a:cubicBezTo>
                <a:lnTo>
                  <a:pt x="332890" y="4453515"/>
                </a:lnTo>
                <a:lnTo>
                  <a:pt x="331105" y="4467941"/>
                </a:lnTo>
                <a:lnTo>
                  <a:pt x="324289" y="4471861"/>
                </a:lnTo>
                <a:lnTo>
                  <a:pt x="317079" y="4493468"/>
                </a:lnTo>
                <a:cubicBezTo>
                  <a:pt x="315353" y="4501584"/>
                  <a:pt x="314639" y="4510343"/>
                  <a:pt x="315557" y="4520067"/>
                </a:cubicBezTo>
                <a:cubicBezTo>
                  <a:pt x="315451" y="4525669"/>
                  <a:pt x="315346" y="4531270"/>
                  <a:pt x="315240" y="4536872"/>
                </a:cubicBezTo>
                <a:lnTo>
                  <a:pt x="316200" y="4538297"/>
                </a:lnTo>
                <a:cubicBezTo>
                  <a:pt x="316738" y="4541182"/>
                  <a:pt x="316785" y="4544563"/>
                  <a:pt x="317507" y="4547582"/>
                </a:cubicBezTo>
                <a:cubicBezTo>
                  <a:pt x="322716" y="4552468"/>
                  <a:pt x="324912" y="4582137"/>
                  <a:pt x="323078" y="4592102"/>
                </a:cubicBezTo>
                <a:cubicBezTo>
                  <a:pt x="314597" y="4619728"/>
                  <a:pt x="334923" y="4645745"/>
                  <a:pt x="328722" y="4667914"/>
                </a:cubicBezTo>
                <a:cubicBezTo>
                  <a:pt x="330810" y="4685069"/>
                  <a:pt x="333803" y="4690356"/>
                  <a:pt x="335597" y="4695035"/>
                </a:cubicBezTo>
                <a:lnTo>
                  <a:pt x="339485" y="4695979"/>
                </a:lnTo>
                <a:lnTo>
                  <a:pt x="341089" y="4704268"/>
                </a:lnTo>
                <a:lnTo>
                  <a:pt x="342177" y="4706060"/>
                </a:lnTo>
                <a:cubicBezTo>
                  <a:pt x="344268" y="4709474"/>
                  <a:pt x="346234" y="4712931"/>
                  <a:pt x="347751" y="4716754"/>
                </a:cubicBezTo>
                <a:lnTo>
                  <a:pt x="344125" y="4764669"/>
                </a:lnTo>
                <a:lnTo>
                  <a:pt x="340188" y="4779386"/>
                </a:lnTo>
                <a:lnTo>
                  <a:pt x="335146" y="4787491"/>
                </a:lnTo>
                <a:lnTo>
                  <a:pt x="319124" y="4843514"/>
                </a:lnTo>
                <a:lnTo>
                  <a:pt x="305956" y="4881505"/>
                </a:lnTo>
                <a:lnTo>
                  <a:pt x="301062" y="4889332"/>
                </a:lnTo>
                <a:lnTo>
                  <a:pt x="302141" y="4899400"/>
                </a:lnTo>
                <a:cubicBezTo>
                  <a:pt x="302767" y="4900706"/>
                  <a:pt x="303536" y="4901803"/>
                  <a:pt x="304424" y="4902664"/>
                </a:cubicBezTo>
                <a:lnTo>
                  <a:pt x="293123" y="4932769"/>
                </a:lnTo>
                <a:lnTo>
                  <a:pt x="292275" y="4936482"/>
                </a:lnTo>
                <a:lnTo>
                  <a:pt x="288304" y="4962325"/>
                </a:lnTo>
                <a:cubicBezTo>
                  <a:pt x="288009" y="4988948"/>
                  <a:pt x="287715" y="5015570"/>
                  <a:pt x="287420" y="5042193"/>
                </a:cubicBezTo>
                <a:cubicBezTo>
                  <a:pt x="295373" y="5039737"/>
                  <a:pt x="281659" y="5060438"/>
                  <a:pt x="287020" y="5065655"/>
                </a:cubicBezTo>
                <a:cubicBezTo>
                  <a:pt x="291675" y="5068928"/>
                  <a:pt x="288601" y="5075970"/>
                  <a:pt x="288488" y="5082216"/>
                </a:cubicBezTo>
                <a:cubicBezTo>
                  <a:pt x="292282" y="5088207"/>
                  <a:pt x="287008" y="5117775"/>
                  <a:pt x="282763" y="5127114"/>
                </a:cubicBezTo>
                <a:cubicBezTo>
                  <a:pt x="267723" y="5152218"/>
                  <a:pt x="280799" y="5182399"/>
                  <a:pt x="269316" y="5202682"/>
                </a:cubicBezTo>
                <a:cubicBezTo>
                  <a:pt x="267050" y="5219969"/>
                  <a:pt x="268614" y="5225841"/>
                  <a:pt x="269174" y="5230835"/>
                </a:cubicBezTo>
                <a:lnTo>
                  <a:pt x="272679" y="5232660"/>
                </a:lnTo>
                <a:lnTo>
                  <a:pt x="272160" y="5241150"/>
                </a:lnTo>
                <a:lnTo>
                  <a:pt x="272760" y="5243156"/>
                </a:lnTo>
                <a:cubicBezTo>
                  <a:pt x="273922" y="5246984"/>
                  <a:pt x="274952" y="5250824"/>
                  <a:pt x="275462" y="5254919"/>
                </a:cubicBezTo>
                <a:cubicBezTo>
                  <a:pt x="258407" y="5258851"/>
                  <a:pt x="276976" y="5290392"/>
                  <a:pt x="262897" y="5286259"/>
                </a:cubicBezTo>
                <a:cubicBezTo>
                  <a:pt x="262724" y="5309439"/>
                  <a:pt x="239612" y="5337531"/>
                  <a:pt x="252761" y="5357801"/>
                </a:cubicBezTo>
                <a:cubicBezTo>
                  <a:pt x="248775" y="5392256"/>
                  <a:pt x="247799" y="5423412"/>
                  <a:pt x="242360" y="5460080"/>
                </a:cubicBezTo>
                <a:cubicBezTo>
                  <a:pt x="232632" y="5488478"/>
                  <a:pt x="242025" y="5519143"/>
                  <a:pt x="229880" y="5539714"/>
                </a:cubicBezTo>
                <a:cubicBezTo>
                  <a:pt x="230558" y="5572454"/>
                  <a:pt x="222150" y="5613340"/>
                  <a:pt x="204283" y="5639080"/>
                </a:cubicBezTo>
                <a:cubicBezTo>
                  <a:pt x="201596" y="5674226"/>
                  <a:pt x="191051" y="5680198"/>
                  <a:pt x="198948" y="5710958"/>
                </a:cubicBezTo>
                <a:cubicBezTo>
                  <a:pt x="196338" y="5713534"/>
                  <a:pt x="194185" y="5716550"/>
                  <a:pt x="192367" y="5719859"/>
                </a:cubicBezTo>
                <a:lnTo>
                  <a:pt x="188035" y="5729935"/>
                </a:lnTo>
                <a:lnTo>
                  <a:pt x="188428" y="5731182"/>
                </a:lnTo>
                <a:lnTo>
                  <a:pt x="181635" y="5753538"/>
                </a:lnTo>
                <a:lnTo>
                  <a:pt x="169744" y="5796307"/>
                </a:lnTo>
                <a:lnTo>
                  <a:pt x="170351" y="5796644"/>
                </a:lnTo>
                <a:cubicBezTo>
                  <a:pt x="171558" y="5797954"/>
                  <a:pt x="172173" y="5799948"/>
                  <a:pt x="171559" y="5803435"/>
                </a:cubicBezTo>
                <a:cubicBezTo>
                  <a:pt x="182664" y="5798231"/>
                  <a:pt x="175075" y="5805646"/>
                  <a:pt x="172284" y="5816391"/>
                </a:cubicBezTo>
                <a:cubicBezTo>
                  <a:pt x="188911" y="5810703"/>
                  <a:pt x="174844" y="5841128"/>
                  <a:pt x="182542" y="5846382"/>
                </a:cubicBezTo>
                <a:cubicBezTo>
                  <a:pt x="180118" y="5854404"/>
                  <a:pt x="177856" y="5862781"/>
                  <a:pt x="175877" y="5871336"/>
                </a:cubicBezTo>
                <a:lnTo>
                  <a:pt x="174910" y="5876376"/>
                </a:lnTo>
                <a:lnTo>
                  <a:pt x="175047" y="5876483"/>
                </a:lnTo>
                <a:cubicBezTo>
                  <a:pt x="175167" y="5877594"/>
                  <a:pt x="174973" y="5879257"/>
                  <a:pt x="174335" y="5881814"/>
                </a:cubicBezTo>
                <a:lnTo>
                  <a:pt x="171273" y="5895339"/>
                </a:lnTo>
                <a:cubicBezTo>
                  <a:pt x="171401" y="5896476"/>
                  <a:pt x="171530" y="5897612"/>
                  <a:pt x="171658" y="5898749"/>
                </a:cubicBezTo>
                <a:lnTo>
                  <a:pt x="174658" y="5919558"/>
                </a:lnTo>
                <a:cubicBezTo>
                  <a:pt x="173958" y="5933601"/>
                  <a:pt x="171208" y="5962838"/>
                  <a:pt x="169099" y="5984417"/>
                </a:cubicBezTo>
                <a:cubicBezTo>
                  <a:pt x="162916" y="6005205"/>
                  <a:pt x="164971" y="6025162"/>
                  <a:pt x="162007" y="6049043"/>
                </a:cubicBezTo>
                <a:cubicBezTo>
                  <a:pt x="150795" y="6073830"/>
                  <a:pt x="160091" y="6088483"/>
                  <a:pt x="156875" y="6114000"/>
                </a:cubicBezTo>
                <a:cubicBezTo>
                  <a:pt x="141597" y="6134477"/>
                  <a:pt x="163381" y="6133378"/>
                  <a:pt x="165441" y="6146938"/>
                </a:cubicBezTo>
                <a:lnTo>
                  <a:pt x="165177" y="6150658"/>
                </a:lnTo>
                <a:lnTo>
                  <a:pt x="161772" y="6160011"/>
                </a:lnTo>
                <a:lnTo>
                  <a:pt x="160051" y="6163393"/>
                </a:lnTo>
                <a:cubicBezTo>
                  <a:pt x="159032" y="6165775"/>
                  <a:pt x="158564" y="6167421"/>
                  <a:pt x="158473" y="6168628"/>
                </a:cubicBezTo>
                <a:cubicBezTo>
                  <a:pt x="158506" y="6168685"/>
                  <a:pt x="158540" y="6168742"/>
                  <a:pt x="158573" y="6168799"/>
                </a:cubicBezTo>
                <a:lnTo>
                  <a:pt x="146463" y="6196671"/>
                </a:lnTo>
                <a:cubicBezTo>
                  <a:pt x="152348" y="6205503"/>
                  <a:pt x="134460" y="6231012"/>
                  <a:pt x="150209" y="6232365"/>
                </a:cubicBezTo>
                <a:cubicBezTo>
                  <a:pt x="145821" y="6242321"/>
                  <a:pt x="137774" y="6246719"/>
                  <a:pt x="148544" y="6246162"/>
                </a:cubicBezTo>
                <a:cubicBezTo>
                  <a:pt x="147378" y="6249522"/>
                  <a:pt x="147566" y="6251866"/>
                  <a:pt x="148403" y="6253754"/>
                </a:cubicBezTo>
                <a:lnTo>
                  <a:pt x="138880" y="6276449"/>
                </a:lnTo>
                <a:cubicBezTo>
                  <a:pt x="138814" y="6277540"/>
                  <a:pt x="138749" y="6278630"/>
                  <a:pt x="138683" y="6279721"/>
                </a:cubicBezTo>
                <a:lnTo>
                  <a:pt x="130721" y="6293675"/>
                </a:lnTo>
                <a:lnTo>
                  <a:pt x="120717" y="6313967"/>
                </a:lnTo>
                <a:cubicBezTo>
                  <a:pt x="120758" y="6314457"/>
                  <a:pt x="120800" y="6314947"/>
                  <a:pt x="120841" y="6315437"/>
                </a:cubicBezTo>
                <a:lnTo>
                  <a:pt x="115208" y="6324024"/>
                </a:lnTo>
                <a:cubicBezTo>
                  <a:pt x="113007" y="6326672"/>
                  <a:pt x="103991" y="6364381"/>
                  <a:pt x="101217" y="6365923"/>
                </a:cubicBezTo>
                <a:lnTo>
                  <a:pt x="74946" y="6556817"/>
                </a:lnTo>
                <a:cubicBezTo>
                  <a:pt x="55357" y="6665926"/>
                  <a:pt x="35695" y="6744075"/>
                  <a:pt x="16001" y="6808678"/>
                </a:cubicBezTo>
                <a:lnTo>
                  <a:pt x="0" y="6858000"/>
                </a:lnTo>
                <a:lnTo>
                  <a:pt x="5734864" y="6858000"/>
                </a:lnTo>
                <a:lnTo>
                  <a:pt x="5734864"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A1961F9-7231-6D87-9953-57464CFE4145}"/>
              </a:ext>
            </a:extLst>
          </p:cNvPr>
          <p:cNvSpPr>
            <a:spLocks noGrp="1"/>
          </p:cNvSpPr>
          <p:nvPr>
            <p:ph type="title"/>
          </p:nvPr>
        </p:nvSpPr>
        <p:spPr>
          <a:xfrm>
            <a:off x="944201" y="1714680"/>
            <a:ext cx="3616913" cy="2795160"/>
          </a:xfrm>
        </p:spPr>
        <p:txBody>
          <a:bodyPr vert="horz" lIns="91440" tIns="45720" rIns="91440" bIns="45720" rtlCol="0" anchor="b">
            <a:normAutofit/>
          </a:bodyPr>
          <a:lstStyle/>
          <a:p>
            <a:pPr algn="ctr"/>
            <a:r>
              <a:rPr lang="en-US" kern="1200" dirty="0">
                <a:solidFill>
                  <a:srgbClr val="002060"/>
                </a:solidFill>
                <a:latin typeface="please write me a song"/>
              </a:rPr>
              <a:t>What a difference a few weeks makes</a:t>
            </a:r>
            <a:r>
              <a:rPr lang="en-US" dirty="0">
                <a:solidFill>
                  <a:srgbClr val="002060"/>
                </a:solidFill>
                <a:latin typeface="please write me a song"/>
              </a:rPr>
              <a:t>...</a:t>
            </a:r>
            <a:endParaRPr lang="en-US" kern="1200" dirty="0">
              <a:solidFill>
                <a:srgbClr val="002060"/>
              </a:solidFill>
              <a:latin typeface="please write me a song"/>
            </a:endParaRPr>
          </a:p>
        </p:txBody>
      </p:sp>
      <p:pic>
        <p:nvPicPr>
          <p:cNvPr id="5" name="Content Placeholder 4" descr="A logo with a tree and people&#10;&#10;AI-generated content may be incorrect.">
            <a:extLst>
              <a:ext uri="{FF2B5EF4-FFF2-40B4-BE49-F238E27FC236}">
                <a16:creationId xmlns:a16="http://schemas.microsoft.com/office/drawing/2014/main" id="{25F91282-F14E-A109-3072-12C12B426B47}"/>
              </a:ext>
            </a:extLst>
          </p:cNvPr>
          <p:cNvPicPr>
            <a:picLocks noGrp="1" noChangeAspect="1"/>
          </p:cNvPicPr>
          <p:nvPr>
            <p:ph idx="1"/>
          </p:nvPr>
        </p:nvPicPr>
        <p:blipFill>
          <a:blip r:embed="rId3"/>
          <a:stretch>
            <a:fillRect/>
          </a:stretch>
        </p:blipFill>
        <p:spPr>
          <a:xfrm>
            <a:off x="6425150" y="578738"/>
            <a:ext cx="4649850" cy="5670549"/>
          </a:xfrm>
          <a:prstGeom prst="rect">
            <a:avLst/>
          </a:prstGeom>
        </p:spPr>
      </p:pic>
    </p:spTree>
    <p:extLst>
      <p:ext uri="{BB962C8B-B14F-4D97-AF65-F5344CB8AC3E}">
        <p14:creationId xmlns:p14="http://schemas.microsoft.com/office/powerpoint/2010/main" val="1859038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C54F4CE-85F0-46ED-80DA-9518C9251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DADD1FCA-8ACB-4958-81DD-4CDD6D3E19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802086" cy="6858000"/>
          </a:xfrm>
          <a:custGeom>
            <a:avLst/>
            <a:gdLst>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9647 w 5734864"/>
              <a:gd name="connsiteY33" fmla="*/ 1936120 h 6858000"/>
              <a:gd name="connsiteX34" fmla="*/ 714660 w 5734864"/>
              <a:gd name="connsiteY34" fmla="*/ 1982709 h 6858000"/>
              <a:gd name="connsiteX35" fmla="*/ 710759 w 5734864"/>
              <a:gd name="connsiteY35" fmla="*/ 2013010 h 6858000"/>
              <a:gd name="connsiteX36" fmla="*/ 697927 w 5734864"/>
              <a:gd name="connsiteY36" fmla="*/ 2069833 h 6858000"/>
              <a:gd name="connsiteX37" fmla="*/ 693594 w 5734864"/>
              <a:gd name="connsiteY37" fmla="*/ 2103731 h 6858000"/>
              <a:gd name="connsiteX38" fmla="*/ 691109 w 5734864"/>
              <a:gd name="connsiteY38" fmla="*/ 2124027 h 6858000"/>
              <a:gd name="connsiteX39" fmla="*/ 676593 w 5734864"/>
              <a:gd name="connsiteY39" fmla="*/ 2176182 h 6858000"/>
              <a:gd name="connsiteX40" fmla="*/ 633227 w 5734864"/>
              <a:gd name="connsiteY40" fmla="*/ 2258036 h 6858000"/>
              <a:gd name="connsiteX41" fmla="*/ 625564 w 5734864"/>
              <a:gd name="connsiteY41" fmla="*/ 2284567 h 6858000"/>
              <a:gd name="connsiteX42" fmla="*/ 627074 w 5734864"/>
              <a:gd name="connsiteY42" fmla="*/ 2289605 h 6858000"/>
              <a:gd name="connsiteX43" fmla="*/ 614574 w 5734864"/>
              <a:gd name="connsiteY43" fmla="*/ 2308717 h 6858000"/>
              <a:gd name="connsiteX44" fmla="*/ 606890 w 5734864"/>
              <a:gd name="connsiteY44" fmla="*/ 2320662 h 6858000"/>
              <a:gd name="connsiteX45" fmla="*/ 605558 w 5734864"/>
              <a:gd name="connsiteY45" fmla="*/ 2327897 h 6858000"/>
              <a:gd name="connsiteX46" fmla="*/ 602202 w 5734864"/>
              <a:gd name="connsiteY46" fmla="*/ 2357749 h 6858000"/>
              <a:gd name="connsiteX47" fmla="*/ 600213 w 5734864"/>
              <a:gd name="connsiteY47" fmla="*/ 2364905 h 6858000"/>
              <a:gd name="connsiteX48" fmla="*/ 597160 w 5734864"/>
              <a:gd name="connsiteY48" fmla="*/ 2388351 h 6858000"/>
              <a:gd name="connsiteX49" fmla="*/ 597982 w 5734864"/>
              <a:gd name="connsiteY49" fmla="*/ 2402296 h 6858000"/>
              <a:gd name="connsiteX50" fmla="*/ 593150 w 5734864"/>
              <a:gd name="connsiteY50" fmla="*/ 2420015 h 6858000"/>
              <a:gd name="connsiteX51" fmla="*/ 592833 w 5734864"/>
              <a:gd name="connsiteY51" fmla="*/ 2422749 h 6858000"/>
              <a:gd name="connsiteX52" fmla="*/ 594479 w 5734864"/>
              <a:gd name="connsiteY52" fmla="*/ 2426002 h 6858000"/>
              <a:gd name="connsiteX53" fmla="*/ 591963 w 5734864"/>
              <a:gd name="connsiteY53" fmla="*/ 2431950 h 6858000"/>
              <a:gd name="connsiteX54" fmla="*/ 591544 w 5734864"/>
              <a:gd name="connsiteY54" fmla="*/ 2433897 h 6858000"/>
              <a:gd name="connsiteX55" fmla="*/ 589519 w 5734864"/>
              <a:gd name="connsiteY55" fmla="*/ 2451398 h 6858000"/>
              <a:gd name="connsiteX56" fmla="*/ 590037 w 5734864"/>
              <a:gd name="connsiteY56" fmla="*/ 2455536 h 6858000"/>
              <a:gd name="connsiteX57" fmla="*/ 588179 w 5734864"/>
              <a:gd name="connsiteY57" fmla="*/ 2462981 h 6858000"/>
              <a:gd name="connsiteX58" fmla="*/ 583434 w 5734864"/>
              <a:gd name="connsiteY58" fmla="*/ 2503991 h 6858000"/>
              <a:gd name="connsiteX59" fmla="*/ 567942 w 5734864"/>
              <a:gd name="connsiteY59" fmla="*/ 2652936 h 6858000"/>
              <a:gd name="connsiteX60" fmla="*/ 573869 w 5734864"/>
              <a:gd name="connsiteY60" fmla="*/ 2670188 h 6858000"/>
              <a:gd name="connsiteX61" fmla="*/ 575243 w 5734864"/>
              <a:gd name="connsiteY61" fmla="*/ 2688114 h 6858000"/>
              <a:gd name="connsiteX62" fmla="*/ 573824 w 5734864"/>
              <a:gd name="connsiteY62" fmla="*/ 2689856 h 6858000"/>
              <a:gd name="connsiteX63" fmla="*/ 570699 w 5734864"/>
              <a:gd name="connsiteY63" fmla="*/ 2709353 h 6858000"/>
              <a:gd name="connsiteX64" fmla="*/ 573192 w 5734864"/>
              <a:gd name="connsiteY64" fmla="*/ 2714527 h 6858000"/>
              <a:gd name="connsiteX65" fmla="*/ 572044 w 5734864"/>
              <a:gd name="connsiteY65" fmla="*/ 2728187 h 6858000"/>
              <a:gd name="connsiteX66" fmla="*/ 572465 w 5734864"/>
              <a:gd name="connsiteY66" fmla="*/ 2755863 h 6858000"/>
              <a:gd name="connsiteX67" fmla="*/ 570028 w 5734864"/>
              <a:gd name="connsiteY67" fmla="*/ 2760324 h 6858000"/>
              <a:gd name="connsiteX68" fmla="*/ 566748 w 5734864"/>
              <a:gd name="connsiteY68" fmla="*/ 2800948 h 6858000"/>
              <a:gd name="connsiteX69" fmla="*/ 565509 w 5734864"/>
              <a:gd name="connsiteY69" fmla="*/ 2801167 h 6858000"/>
              <a:gd name="connsiteX70" fmla="*/ 559367 w 5734864"/>
              <a:gd name="connsiteY70" fmla="*/ 2811129 h 6858000"/>
              <a:gd name="connsiteX71" fmla="*/ 550354 w 5734864"/>
              <a:gd name="connsiteY71" fmla="*/ 2830949 h 6858000"/>
              <a:gd name="connsiteX72" fmla="*/ 514795 w 5734864"/>
              <a:gd name="connsiteY72" fmla="*/ 2872433 h 6858000"/>
              <a:gd name="connsiteX73" fmla="*/ 509875 w 5734864"/>
              <a:gd name="connsiteY73" fmla="*/ 2923099 h 6858000"/>
              <a:gd name="connsiteX74" fmla="*/ 509577 w 5734864"/>
              <a:gd name="connsiteY74" fmla="*/ 2923197 h 6858000"/>
              <a:gd name="connsiteX75" fmla="*/ 507597 w 5734864"/>
              <a:gd name="connsiteY75" fmla="*/ 2931868 h 6858000"/>
              <a:gd name="connsiteX76" fmla="*/ 507379 w 5734864"/>
              <a:gd name="connsiteY76" fmla="*/ 2938322 h 6858000"/>
              <a:gd name="connsiteX77" fmla="*/ 504725 w 5734864"/>
              <a:gd name="connsiteY77" fmla="*/ 2954519 h 6858000"/>
              <a:gd name="connsiteX78" fmla="*/ 502018 w 5734864"/>
              <a:gd name="connsiteY78" fmla="*/ 2959643 h 6858000"/>
              <a:gd name="connsiteX79" fmla="*/ 498360 w 5734864"/>
              <a:gd name="connsiteY79" fmla="*/ 2961019 h 6858000"/>
              <a:gd name="connsiteX80" fmla="*/ 498483 w 5734864"/>
              <a:gd name="connsiteY80" fmla="*/ 2962590 h 6858000"/>
              <a:gd name="connsiteX81" fmla="*/ 484403 w 5734864"/>
              <a:gd name="connsiteY81" fmla="*/ 2990538 h 6858000"/>
              <a:gd name="connsiteX82" fmla="*/ 463075 w 5734864"/>
              <a:gd name="connsiteY82" fmla="*/ 3055956 h 6858000"/>
              <a:gd name="connsiteX83" fmla="*/ 455013 w 5734864"/>
              <a:gd name="connsiteY83" fmla="*/ 3094482 h 6858000"/>
              <a:gd name="connsiteX84" fmla="*/ 428391 w 5734864"/>
              <a:gd name="connsiteY84" fmla="*/ 3198850 h 6858000"/>
              <a:gd name="connsiteX85" fmla="*/ 401440 w 5734864"/>
              <a:gd name="connsiteY85" fmla="*/ 3307560 h 6858000"/>
              <a:gd name="connsiteX86" fmla="*/ 386076 w 5734864"/>
              <a:gd name="connsiteY86" fmla="*/ 3373943 h 6858000"/>
              <a:gd name="connsiteX87" fmla="*/ 374726 w 5734864"/>
              <a:gd name="connsiteY87" fmla="*/ 3381364 h 6858000"/>
              <a:gd name="connsiteX88" fmla="*/ 369145 w 5734864"/>
              <a:gd name="connsiteY88" fmla="*/ 3383729 h 6858000"/>
              <a:gd name="connsiteX89" fmla="*/ 364294 w 5734864"/>
              <a:gd name="connsiteY89" fmla="*/ 3414159 h 6858000"/>
              <a:gd name="connsiteX90" fmla="*/ 366450 w 5734864"/>
              <a:gd name="connsiteY90" fmla="*/ 3436925 h 6858000"/>
              <a:gd name="connsiteX91" fmla="*/ 351743 w 5734864"/>
              <a:gd name="connsiteY91" fmla="*/ 3521619 h 6858000"/>
              <a:gd name="connsiteX92" fmla="*/ 345784 w 5734864"/>
              <a:gd name="connsiteY92" fmla="*/ 3603757 h 6858000"/>
              <a:gd name="connsiteX93" fmla="*/ 344198 w 5734864"/>
              <a:gd name="connsiteY93" fmla="*/ 3652424 h 6858000"/>
              <a:gd name="connsiteX94" fmla="*/ 352450 w 5734864"/>
              <a:gd name="connsiteY94" fmla="*/ 3665222 h 6858000"/>
              <a:gd name="connsiteX95" fmla="*/ 342621 w 5734864"/>
              <a:gd name="connsiteY95" fmla="*/ 3700804 h 6858000"/>
              <a:gd name="connsiteX96" fmla="*/ 341514 w 5734864"/>
              <a:gd name="connsiteY96" fmla="*/ 3734774 h 6858000"/>
              <a:gd name="connsiteX97" fmla="*/ 340607 w 5734864"/>
              <a:gd name="connsiteY97" fmla="*/ 3785153 h 6858000"/>
              <a:gd name="connsiteX98" fmla="*/ 340707 w 5734864"/>
              <a:gd name="connsiteY98" fmla="*/ 3788177 h 6858000"/>
              <a:gd name="connsiteX99" fmla="*/ 340361 w 5734864"/>
              <a:gd name="connsiteY99" fmla="*/ 3798803 h 6858000"/>
              <a:gd name="connsiteX100" fmla="*/ 339642 w 5734864"/>
              <a:gd name="connsiteY100" fmla="*/ 3838750 h 6858000"/>
              <a:gd name="connsiteX101" fmla="*/ 360295 w 5734864"/>
              <a:gd name="connsiteY101" fmla="*/ 4015196 h 6858000"/>
              <a:gd name="connsiteX102" fmla="*/ 339043 w 5734864"/>
              <a:gd name="connsiteY102" fmla="*/ 4052778 h 6858000"/>
              <a:gd name="connsiteX103" fmla="*/ 339343 w 5734864"/>
              <a:gd name="connsiteY103" fmla="*/ 4096257 h 6858000"/>
              <a:gd name="connsiteX104" fmla="*/ 340786 w 5734864"/>
              <a:gd name="connsiteY104" fmla="*/ 4321136 h 6858000"/>
              <a:gd name="connsiteX105" fmla="*/ 343158 w 5734864"/>
              <a:gd name="connsiteY105" fmla="*/ 4429174 h 6858000"/>
              <a:gd name="connsiteX106" fmla="*/ 334599 w 5734864"/>
              <a:gd name="connsiteY106" fmla="*/ 4449938 h 6858000"/>
              <a:gd name="connsiteX107" fmla="*/ 332890 w 5734864"/>
              <a:gd name="connsiteY107" fmla="*/ 4453515 h 6858000"/>
              <a:gd name="connsiteX108" fmla="*/ 331105 w 5734864"/>
              <a:gd name="connsiteY108" fmla="*/ 4467941 h 6858000"/>
              <a:gd name="connsiteX109" fmla="*/ 324289 w 5734864"/>
              <a:gd name="connsiteY109" fmla="*/ 4471861 h 6858000"/>
              <a:gd name="connsiteX110" fmla="*/ 317079 w 5734864"/>
              <a:gd name="connsiteY110" fmla="*/ 4493468 h 6858000"/>
              <a:gd name="connsiteX111" fmla="*/ 315557 w 5734864"/>
              <a:gd name="connsiteY111" fmla="*/ 4520067 h 6858000"/>
              <a:gd name="connsiteX112" fmla="*/ 315240 w 5734864"/>
              <a:gd name="connsiteY112" fmla="*/ 4536872 h 6858000"/>
              <a:gd name="connsiteX113" fmla="*/ 316200 w 5734864"/>
              <a:gd name="connsiteY113" fmla="*/ 4538297 h 6858000"/>
              <a:gd name="connsiteX114" fmla="*/ 317507 w 5734864"/>
              <a:gd name="connsiteY114" fmla="*/ 4547582 h 6858000"/>
              <a:gd name="connsiteX115" fmla="*/ 323078 w 5734864"/>
              <a:gd name="connsiteY115" fmla="*/ 4592102 h 6858000"/>
              <a:gd name="connsiteX116" fmla="*/ 328722 w 5734864"/>
              <a:gd name="connsiteY116" fmla="*/ 4667914 h 6858000"/>
              <a:gd name="connsiteX117" fmla="*/ 335597 w 5734864"/>
              <a:gd name="connsiteY117" fmla="*/ 4695035 h 6858000"/>
              <a:gd name="connsiteX118" fmla="*/ 339485 w 5734864"/>
              <a:gd name="connsiteY118" fmla="*/ 4695979 h 6858000"/>
              <a:gd name="connsiteX119" fmla="*/ 341089 w 5734864"/>
              <a:gd name="connsiteY119" fmla="*/ 4704268 h 6858000"/>
              <a:gd name="connsiteX120" fmla="*/ 342177 w 5734864"/>
              <a:gd name="connsiteY120" fmla="*/ 4706060 h 6858000"/>
              <a:gd name="connsiteX121" fmla="*/ 347751 w 5734864"/>
              <a:gd name="connsiteY121" fmla="*/ 4716754 h 6858000"/>
              <a:gd name="connsiteX122" fmla="*/ 344125 w 5734864"/>
              <a:gd name="connsiteY122" fmla="*/ 4764669 h 6858000"/>
              <a:gd name="connsiteX123" fmla="*/ 340188 w 5734864"/>
              <a:gd name="connsiteY123" fmla="*/ 4779386 h 6858000"/>
              <a:gd name="connsiteX124" fmla="*/ 335146 w 5734864"/>
              <a:gd name="connsiteY124" fmla="*/ 4787491 h 6858000"/>
              <a:gd name="connsiteX125" fmla="*/ 319124 w 5734864"/>
              <a:gd name="connsiteY125" fmla="*/ 4843514 h 6858000"/>
              <a:gd name="connsiteX126" fmla="*/ 305956 w 5734864"/>
              <a:gd name="connsiteY126" fmla="*/ 4881505 h 6858000"/>
              <a:gd name="connsiteX127" fmla="*/ 301062 w 5734864"/>
              <a:gd name="connsiteY127" fmla="*/ 4889332 h 6858000"/>
              <a:gd name="connsiteX128" fmla="*/ 302141 w 5734864"/>
              <a:gd name="connsiteY128" fmla="*/ 4899400 h 6858000"/>
              <a:gd name="connsiteX129" fmla="*/ 304424 w 5734864"/>
              <a:gd name="connsiteY129" fmla="*/ 4902664 h 6858000"/>
              <a:gd name="connsiteX130" fmla="*/ 293123 w 5734864"/>
              <a:gd name="connsiteY130" fmla="*/ 4932769 h 6858000"/>
              <a:gd name="connsiteX131" fmla="*/ 292275 w 5734864"/>
              <a:gd name="connsiteY131" fmla="*/ 4936482 h 6858000"/>
              <a:gd name="connsiteX132" fmla="*/ 288304 w 5734864"/>
              <a:gd name="connsiteY132" fmla="*/ 4962325 h 6858000"/>
              <a:gd name="connsiteX133" fmla="*/ 287420 w 5734864"/>
              <a:gd name="connsiteY133" fmla="*/ 5042193 h 6858000"/>
              <a:gd name="connsiteX134" fmla="*/ 287020 w 5734864"/>
              <a:gd name="connsiteY134" fmla="*/ 5065655 h 6858000"/>
              <a:gd name="connsiteX135" fmla="*/ 288488 w 5734864"/>
              <a:gd name="connsiteY135" fmla="*/ 5082216 h 6858000"/>
              <a:gd name="connsiteX136" fmla="*/ 282763 w 5734864"/>
              <a:gd name="connsiteY136" fmla="*/ 5127114 h 6858000"/>
              <a:gd name="connsiteX137" fmla="*/ 269316 w 5734864"/>
              <a:gd name="connsiteY137" fmla="*/ 5202682 h 6858000"/>
              <a:gd name="connsiteX138" fmla="*/ 269174 w 5734864"/>
              <a:gd name="connsiteY138" fmla="*/ 5230835 h 6858000"/>
              <a:gd name="connsiteX139" fmla="*/ 272679 w 5734864"/>
              <a:gd name="connsiteY139" fmla="*/ 5232660 h 6858000"/>
              <a:gd name="connsiteX140" fmla="*/ 272160 w 5734864"/>
              <a:gd name="connsiteY140" fmla="*/ 5241150 h 6858000"/>
              <a:gd name="connsiteX141" fmla="*/ 272760 w 5734864"/>
              <a:gd name="connsiteY141" fmla="*/ 5243156 h 6858000"/>
              <a:gd name="connsiteX142" fmla="*/ 275462 w 5734864"/>
              <a:gd name="connsiteY142" fmla="*/ 5254919 h 6858000"/>
              <a:gd name="connsiteX143" fmla="*/ 262897 w 5734864"/>
              <a:gd name="connsiteY143" fmla="*/ 5286259 h 6858000"/>
              <a:gd name="connsiteX144" fmla="*/ 252761 w 5734864"/>
              <a:gd name="connsiteY144" fmla="*/ 5357801 h 6858000"/>
              <a:gd name="connsiteX145" fmla="*/ 242360 w 5734864"/>
              <a:gd name="connsiteY145" fmla="*/ 5460080 h 6858000"/>
              <a:gd name="connsiteX146" fmla="*/ 229880 w 5734864"/>
              <a:gd name="connsiteY146" fmla="*/ 5539714 h 6858000"/>
              <a:gd name="connsiteX147" fmla="*/ 204283 w 5734864"/>
              <a:gd name="connsiteY147" fmla="*/ 5639080 h 6858000"/>
              <a:gd name="connsiteX148" fmla="*/ 198948 w 5734864"/>
              <a:gd name="connsiteY148" fmla="*/ 5710958 h 6858000"/>
              <a:gd name="connsiteX149" fmla="*/ 192367 w 5734864"/>
              <a:gd name="connsiteY149" fmla="*/ 5719859 h 6858000"/>
              <a:gd name="connsiteX150" fmla="*/ 188035 w 5734864"/>
              <a:gd name="connsiteY150" fmla="*/ 5729935 h 6858000"/>
              <a:gd name="connsiteX151" fmla="*/ 188428 w 5734864"/>
              <a:gd name="connsiteY151" fmla="*/ 5731182 h 6858000"/>
              <a:gd name="connsiteX152" fmla="*/ 181635 w 5734864"/>
              <a:gd name="connsiteY152" fmla="*/ 5753538 h 6858000"/>
              <a:gd name="connsiteX153" fmla="*/ 169744 w 5734864"/>
              <a:gd name="connsiteY153" fmla="*/ 5796307 h 6858000"/>
              <a:gd name="connsiteX154" fmla="*/ 170351 w 5734864"/>
              <a:gd name="connsiteY154" fmla="*/ 5796644 h 6858000"/>
              <a:gd name="connsiteX155" fmla="*/ 171559 w 5734864"/>
              <a:gd name="connsiteY155" fmla="*/ 5803435 h 6858000"/>
              <a:gd name="connsiteX156" fmla="*/ 172284 w 5734864"/>
              <a:gd name="connsiteY156" fmla="*/ 5816391 h 6858000"/>
              <a:gd name="connsiteX157" fmla="*/ 182542 w 5734864"/>
              <a:gd name="connsiteY157" fmla="*/ 5846382 h 6858000"/>
              <a:gd name="connsiteX158" fmla="*/ 175877 w 5734864"/>
              <a:gd name="connsiteY158" fmla="*/ 5871336 h 6858000"/>
              <a:gd name="connsiteX159" fmla="*/ 174910 w 5734864"/>
              <a:gd name="connsiteY159" fmla="*/ 5876376 h 6858000"/>
              <a:gd name="connsiteX160" fmla="*/ 175047 w 5734864"/>
              <a:gd name="connsiteY160" fmla="*/ 5876483 h 6858000"/>
              <a:gd name="connsiteX161" fmla="*/ 174335 w 5734864"/>
              <a:gd name="connsiteY161" fmla="*/ 5881814 h 6858000"/>
              <a:gd name="connsiteX162" fmla="*/ 171273 w 5734864"/>
              <a:gd name="connsiteY162" fmla="*/ 5895339 h 6858000"/>
              <a:gd name="connsiteX163" fmla="*/ 171658 w 5734864"/>
              <a:gd name="connsiteY163" fmla="*/ 5898749 h 6858000"/>
              <a:gd name="connsiteX164" fmla="*/ 174658 w 5734864"/>
              <a:gd name="connsiteY164" fmla="*/ 5919558 h 6858000"/>
              <a:gd name="connsiteX165" fmla="*/ 169099 w 5734864"/>
              <a:gd name="connsiteY165" fmla="*/ 5984417 h 6858000"/>
              <a:gd name="connsiteX166" fmla="*/ 162007 w 5734864"/>
              <a:gd name="connsiteY166" fmla="*/ 6049043 h 6858000"/>
              <a:gd name="connsiteX167" fmla="*/ 156875 w 5734864"/>
              <a:gd name="connsiteY167" fmla="*/ 6114000 h 6858000"/>
              <a:gd name="connsiteX168" fmla="*/ 165441 w 5734864"/>
              <a:gd name="connsiteY168" fmla="*/ 6146938 h 6858000"/>
              <a:gd name="connsiteX169" fmla="*/ 165177 w 5734864"/>
              <a:gd name="connsiteY169" fmla="*/ 6150658 h 6858000"/>
              <a:gd name="connsiteX170" fmla="*/ 161772 w 5734864"/>
              <a:gd name="connsiteY170" fmla="*/ 6160011 h 6858000"/>
              <a:gd name="connsiteX171" fmla="*/ 160051 w 5734864"/>
              <a:gd name="connsiteY171" fmla="*/ 6163393 h 6858000"/>
              <a:gd name="connsiteX172" fmla="*/ 158473 w 5734864"/>
              <a:gd name="connsiteY172" fmla="*/ 6168628 h 6858000"/>
              <a:gd name="connsiteX173" fmla="*/ 158573 w 5734864"/>
              <a:gd name="connsiteY173" fmla="*/ 6168799 h 6858000"/>
              <a:gd name="connsiteX174" fmla="*/ 146463 w 5734864"/>
              <a:gd name="connsiteY174" fmla="*/ 6196671 h 6858000"/>
              <a:gd name="connsiteX175" fmla="*/ 150209 w 5734864"/>
              <a:gd name="connsiteY175" fmla="*/ 6232365 h 6858000"/>
              <a:gd name="connsiteX176" fmla="*/ 148544 w 5734864"/>
              <a:gd name="connsiteY176" fmla="*/ 6246162 h 6858000"/>
              <a:gd name="connsiteX177" fmla="*/ 148403 w 5734864"/>
              <a:gd name="connsiteY177" fmla="*/ 6253754 h 6858000"/>
              <a:gd name="connsiteX178" fmla="*/ 138880 w 5734864"/>
              <a:gd name="connsiteY178" fmla="*/ 6276449 h 6858000"/>
              <a:gd name="connsiteX179" fmla="*/ 138683 w 5734864"/>
              <a:gd name="connsiteY179" fmla="*/ 6279721 h 6858000"/>
              <a:gd name="connsiteX180" fmla="*/ 130721 w 5734864"/>
              <a:gd name="connsiteY180" fmla="*/ 6293675 h 6858000"/>
              <a:gd name="connsiteX181" fmla="*/ 120717 w 5734864"/>
              <a:gd name="connsiteY181" fmla="*/ 6313967 h 6858000"/>
              <a:gd name="connsiteX182" fmla="*/ 120841 w 5734864"/>
              <a:gd name="connsiteY182" fmla="*/ 6315437 h 6858000"/>
              <a:gd name="connsiteX183" fmla="*/ 115208 w 5734864"/>
              <a:gd name="connsiteY183" fmla="*/ 6324024 h 6858000"/>
              <a:gd name="connsiteX184" fmla="*/ 101217 w 5734864"/>
              <a:gd name="connsiteY184" fmla="*/ 6365923 h 6858000"/>
              <a:gd name="connsiteX185" fmla="*/ 74946 w 5734864"/>
              <a:gd name="connsiteY185" fmla="*/ 6556817 h 6858000"/>
              <a:gd name="connsiteX186" fmla="*/ 16001 w 5734864"/>
              <a:gd name="connsiteY186" fmla="*/ 6808678 h 6858000"/>
              <a:gd name="connsiteX187" fmla="*/ 0 w 5734864"/>
              <a:gd name="connsiteY187" fmla="*/ 6858000 h 6858000"/>
              <a:gd name="connsiteX188" fmla="*/ 5734864 w 5734864"/>
              <a:gd name="connsiteY188" fmla="*/ 685800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4660 w 5734864"/>
              <a:gd name="connsiteY33" fmla="*/ 1982709 h 6858000"/>
              <a:gd name="connsiteX34" fmla="*/ 710759 w 5734864"/>
              <a:gd name="connsiteY34" fmla="*/ 2013010 h 6858000"/>
              <a:gd name="connsiteX35" fmla="*/ 697927 w 5734864"/>
              <a:gd name="connsiteY35" fmla="*/ 2069833 h 6858000"/>
              <a:gd name="connsiteX36" fmla="*/ 693594 w 5734864"/>
              <a:gd name="connsiteY36" fmla="*/ 2103731 h 6858000"/>
              <a:gd name="connsiteX37" fmla="*/ 691109 w 5734864"/>
              <a:gd name="connsiteY37" fmla="*/ 2124027 h 6858000"/>
              <a:gd name="connsiteX38" fmla="*/ 676593 w 5734864"/>
              <a:gd name="connsiteY38" fmla="*/ 2176182 h 6858000"/>
              <a:gd name="connsiteX39" fmla="*/ 633227 w 5734864"/>
              <a:gd name="connsiteY39" fmla="*/ 2258036 h 6858000"/>
              <a:gd name="connsiteX40" fmla="*/ 625564 w 5734864"/>
              <a:gd name="connsiteY40" fmla="*/ 2284567 h 6858000"/>
              <a:gd name="connsiteX41" fmla="*/ 627074 w 5734864"/>
              <a:gd name="connsiteY41" fmla="*/ 2289605 h 6858000"/>
              <a:gd name="connsiteX42" fmla="*/ 614574 w 5734864"/>
              <a:gd name="connsiteY42" fmla="*/ 2308717 h 6858000"/>
              <a:gd name="connsiteX43" fmla="*/ 606890 w 5734864"/>
              <a:gd name="connsiteY43" fmla="*/ 2320662 h 6858000"/>
              <a:gd name="connsiteX44" fmla="*/ 605558 w 5734864"/>
              <a:gd name="connsiteY44" fmla="*/ 2327897 h 6858000"/>
              <a:gd name="connsiteX45" fmla="*/ 602202 w 5734864"/>
              <a:gd name="connsiteY45" fmla="*/ 2357749 h 6858000"/>
              <a:gd name="connsiteX46" fmla="*/ 600213 w 5734864"/>
              <a:gd name="connsiteY46" fmla="*/ 2364905 h 6858000"/>
              <a:gd name="connsiteX47" fmla="*/ 597160 w 5734864"/>
              <a:gd name="connsiteY47" fmla="*/ 2388351 h 6858000"/>
              <a:gd name="connsiteX48" fmla="*/ 597982 w 5734864"/>
              <a:gd name="connsiteY48" fmla="*/ 2402296 h 6858000"/>
              <a:gd name="connsiteX49" fmla="*/ 593150 w 5734864"/>
              <a:gd name="connsiteY49" fmla="*/ 2420015 h 6858000"/>
              <a:gd name="connsiteX50" fmla="*/ 592833 w 5734864"/>
              <a:gd name="connsiteY50" fmla="*/ 2422749 h 6858000"/>
              <a:gd name="connsiteX51" fmla="*/ 594479 w 5734864"/>
              <a:gd name="connsiteY51" fmla="*/ 2426002 h 6858000"/>
              <a:gd name="connsiteX52" fmla="*/ 591963 w 5734864"/>
              <a:gd name="connsiteY52" fmla="*/ 2431950 h 6858000"/>
              <a:gd name="connsiteX53" fmla="*/ 591544 w 5734864"/>
              <a:gd name="connsiteY53" fmla="*/ 2433897 h 6858000"/>
              <a:gd name="connsiteX54" fmla="*/ 589519 w 5734864"/>
              <a:gd name="connsiteY54" fmla="*/ 2451398 h 6858000"/>
              <a:gd name="connsiteX55" fmla="*/ 590037 w 5734864"/>
              <a:gd name="connsiteY55" fmla="*/ 2455536 h 6858000"/>
              <a:gd name="connsiteX56" fmla="*/ 588179 w 5734864"/>
              <a:gd name="connsiteY56" fmla="*/ 2462981 h 6858000"/>
              <a:gd name="connsiteX57" fmla="*/ 583434 w 5734864"/>
              <a:gd name="connsiteY57" fmla="*/ 2503991 h 6858000"/>
              <a:gd name="connsiteX58" fmla="*/ 567942 w 5734864"/>
              <a:gd name="connsiteY58" fmla="*/ 2652936 h 6858000"/>
              <a:gd name="connsiteX59" fmla="*/ 573869 w 5734864"/>
              <a:gd name="connsiteY59" fmla="*/ 2670188 h 6858000"/>
              <a:gd name="connsiteX60" fmla="*/ 575243 w 5734864"/>
              <a:gd name="connsiteY60" fmla="*/ 2688114 h 6858000"/>
              <a:gd name="connsiteX61" fmla="*/ 573824 w 5734864"/>
              <a:gd name="connsiteY61" fmla="*/ 2689856 h 6858000"/>
              <a:gd name="connsiteX62" fmla="*/ 570699 w 5734864"/>
              <a:gd name="connsiteY62" fmla="*/ 2709353 h 6858000"/>
              <a:gd name="connsiteX63" fmla="*/ 573192 w 5734864"/>
              <a:gd name="connsiteY63" fmla="*/ 2714527 h 6858000"/>
              <a:gd name="connsiteX64" fmla="*/ 572044 w 5734864"/>
              <a:gd name="connsiteY64" fmla="*/ 2728187 h 6858000"/>
              <a:gd name="connsiteX65" fmla="*/ 572465 w 5734864"/>
              <a:gd name="connsiteY65" fmla="*/ 2755863 h 6858000"/>
              <a:gd name="connsiteX66" fmla="*/ 570028 w 5734864"/>
              <a:gd name="connsiteY66" fmla="*/ 2760324 h 6858000"/>
              <a:gd name="connsiteX67" fmla="*/ 566748 w 5734864"/>
              <a:gd name="connsiteY67" fmla="*/ 2800948 h 6858000"/>
              <a:gd name="connsiteX68" fmla="*/ 565509 w 5734864"/>
              <a:gd name="connsiteY68" fmla="*/ 2801167 h 6858000"/>
              <a:gd name="connsiteX69" fmla="*/ 559367 w 5734864"/>
              <a:gd name="connsiteY69" fmla="*/ 2811129 h 6858000"/>
              <a:gd name="connsiteX70" fmla="*/ 550354 w 5734864"/>
              <a:gd name="connsiteY70" fmla="*/ 2830949 h 6858000"/>
              <a:gd name="connsiteX71" fmla="*/ 514795 w 5734864"/>
              <a:gd name="connsiteY71" fmla="*/ 2872433 h 6858000"/>
              <a:gd name="connsiteX72" fmla="*/ 509875 w 5734864"/>
              <a:gd name="connsiteY72" fmla="*/ 2923099 h 6858000"/>
              <a:gd name="connsiteX73" fmla="*/ 509577 w 5734864"/>
              <a:gd name="connsiteY73" fmla="*/ 2923197 h 6858000"/>
              <a:gd name="connsiteX74" fmla="*/ 507597 w 5734864"/>
              <a:gd name="connsiteY74" fmla="*/ 2931868 h 6858000"/>
              <a:gd name="connsiteX75" fmla="*/ 507379 w 5734864"/>
              <a:gd name="connsiteY75" fmla="*/ 2938322 h 6858000"/>
              <a:gd name="connsiteX76" fmla="*/ 504725 w 5734864"/>
              <a:gd name="connsiteY76" fmla="*/ 2954519 h 6858000"/>
              <a:gd name="connsiteX77" fmla="*/ 502018 w 5734864"/>
              <a:gd name="connsiteY77" fmla="*/ 2959643 h 6858000"/>
              <a:gd name="connsiteX78" fmla="*/ 498360 w 5734864"/>
              <a:gd name="connsiteY78" fmla="*/ 2961019 h 6858000"/>
              <a:gd name="connsiteX79" fmla="*/ 498483 w 5734864"/>
              <a:gd name="connsiteY79" fmla="*/ 2962590 h 6858000"/>
              <a:gd name="connsiteX80" fmla="*/ 484403 w 5734864"/>
              <a:gd name="connsiteY80" fmla="*/ 2990538 h 6858000"/>
              <a:gd name="connsiteX81" fmla="*/ 463075 w 5734864"/>
              <a:gd name="connsiteY81" fmla="*/ 3055956 h 6858000"/>
              <a:gd name="connsiteX82" fmla="*/ 455013 w 5734864"/>
              <a:gd name="connsiteY82" fmla="*/ 3094482 h 6858000"/>
              <a:gd name="connsiteX83" fmla="*/ 428391 w 5734864"/>
              <a:gd name="connsiteY83" fmla="*/ 3198850 h 6858000"/>
              <a:gd name="connsiteX84" fmla="*/ 401440 w 5734864"/>
              <a:gd name="connsiteY84" fmla="*/ 3307560 h 6858000"/>
              <a:gd name="connsiteX85" fmla="*/ 386076 w 5734864"/>
              <a:gd name="connsiteY85" fmla="*/ 3373943 h 6858000"/>
              <a:gd name="connsiteX86" fmla="*/ 374726 w 5734864"/>
              <a:gd name="connsiteY86" fmla="*/ 3381364 h 6858000"/>
              <a:gd name="connsiteX87" fmla="*/ 369145 w 5734864"/>
              <a:gd name="connsiteY87" fmla="*/ 3383729 h 6858000"/>
              <a:gd name="connsiteX88" fmla="*/ 364294 w 5734864"/>
              <a:gd name="connsiteY88" fmla="*/ 3414159 h 6858000"/>
              <a:gd name="connsiteX89" fmla="*/ 366450 w 5734864"/>
              <a:gd name="connsiteY89" fmla="*/ 3436925 h 6858000"/>
              <a:gd name="connsiteX90" fmla="*/ 351743 w 5734864"/>
              <a:gd name="connsiteY90" fmla="*/ 3521619 h 6858000"/>
              <a:gd name="connsiteX91" fmla="*/ 345784 w 5734864"/>
              <a:gd name="connsiteY91" fmla="*/ 3603757 h 6858000"/>
              <a:gd name="connsiteX92" fmla="*/ 344198 w 5734864"/>
              <a:gd name="connsiteY92" fmla="*/ 3652424 h 6858000"/>
              <a:gd name="connsiteX93" fmla="*/ 352450 w 5734864"/>
              <a:gd name="connsiteY93" fmla="*/ 3665222 h 6858000"/>
              <a:gd name="connsiteX94" fmla="*/ 342621 w 5734864"/>
              <a:gd name="connsiteY94" fmla="*/ 3700804 h 6858000"/>
              <a:gd name="connsiteX95" fmla="*/ 341514 w 5734864"/>
              <a:gd name="connsiteY95" fmla="*/ 3734774 h 6858000"/>
              <a:gd name="connsiteX96" fmla="*/ 340607 w 5734864"/>
              <a:gd name="connsiteY96" fmla="*/ 3785153 h 6858000"/>
              <a:gd name="connsiteX97" fmla="*/ 340707 w 5734864"/>
              <a:gd name="connsiteY97" fmla="*/ 3788177 h 6858000"/>
              <a:gd name="connsiteX98" fmla="*/ 340361 w 5734864"/>
              <a:gd name="connsiteY98" fmla="*/ 3798803 h 6858000"/>
              <a:gd name="connsiteX99" fmla="*/ 339642 w 5734864"/>
              <a:gd name="connsiteY99" fmla="*/ 3838750 h 6858000"/>
              <a:gd name="connsiteX100" fmla="*/ 360295 w 5734864"/>
              <a:gd name="connsiteY100" fmla="*/ 4015196 h 6858000"/>
              <a:gd name="connsiteX101" fmla="*/ 339043 w 5734864"/>
              <a:gd name="connsiteY101" fmla="*/ 4052778 h 6858000"/>
              <a:gd name="connsiteX102" fmla="*/ 339343 w 5734864"/>
              <a:gd name="connsiteY102" fmla="*/ 4096257 h 6858000"/>
              <a:gd name="connsiteX103" fmla="*/ 340786 w 5734864"/>
              <a:gd name="connsiteY103" fmla="*/ 4321136 h 6858000"/>
              <a:gd name="connsiteX104" fmla="*/ 343158 w 5734864"/>
              <a:gd name="connsiteY104" fmla="*/ 4429174 h 6858000"/>
              <a:gd name="connsiteX105" fmla="*/ 334599 w 5734864"/>
              <a:gd name="connsiteY105" fmla="*/ 4449938 h 6858000"/>
              <a:gd name="connsiteX106" fmla="*/ 332890 w 5734864"/>
              <a:gd name="connsiteY106" fmla="*/ 4453515 h 6858000"/>
              <a:gd name="connsiteX107" fmla="*/ 331105 w 5734864"/>
              <a:gd name="connsiteY107" fmla="*/ 4467941 h 6858000"/>
              <a:gd name="connsiteX108" fmla="*/ 324289 w 5734864"/>
              <a:gd name="connsiteY108" fmla="*/ 4471861 h 6858000"/>
              <a:gd name="connsiteX109" fmla="*/ 317079 w 5734864"/>
              <a:gd name="connsiteY109" fmla="*/ 4493468 h 6858000"/>
              <a:gd name="connsiteX110" fmla="*/ 315557 w 5734864"/>
              <a:gd name="connsiteY110" fmla="*/ 4520067 h 6858000"/>
              <a:gd name="connsiteX111" fmla="*/ 315240 w 5734864"/>
              <a:gd name="connsiteY111" fmla="*/ 4536872 h 6858000"/>
              <a:gd name="connsiteX112" fmla="*/ 316200 w 5734864"/>
              <a:gd name="connsiteY112" fmla="*/ 4538297 h 6858000"/>
              <a:gd name="connsiteX113" fmla="*/ 317507 w 5734864"/>
              <a:gd name="connsiteY113" fmla="*/ 4547582 h 6858000"/>
              <a:gd name="connsiteX114" fmla="*/ 323078 w 5734864"/>
              <a:gd name="connsiteY114" fmla="*/ 4592102 h 6858000"/>
              <a:gd name="connsiteX115" fmla="*/ 328722 w 5734864"/>
              <a:gd name="connsiteY115" fmla="*/ 4667914 h 6858000"/>
              <a:gd name="connsiteX116" fmla="*/ 335597 w 5734864"/>
              <a:gd name="connsiteY116" fmla="*/ 4695035 h 6858000"/>
              <a:gd name="connsiteX117" fmla="*/ 339485 w 5734864"/>
              <a:gd name="connsiteY117" fmla="*/ 4695979 h 6858000"/>
              <a:gd name="connsiteX118" fmla="*/ 341089 w 5734864"/>
              <a:gd name="connsiteY118" fmla="*/ 4704268 h 6858000"/>
              <a:gd name="connsiteX119" fmla="*/ 342177 w 5734864"/>
              <a:gd name="connsiteY119" fmla="*/ 4706060 h 6858000"/>
              <a:gd name="connsiteX120" fmla="*/ 347751 w 5734864"/>
              <a:gd name="connsiteY120" fmla="*/ 4716754 h 6858000"/>
              <a:gd name="connsiteX121" fmla="*/ 344125 w 5734864"/>
              <a:gd name="connsiteY121" fmla="*/ 4764669 h 6858000"/>
              <a:gd name="connsiteX122" fmla="*/ 340188 w 5734864"/>
              <a:gd name="connsiteY122" fmla="*/ 4779386 h 6858000"/>
              <a:gd name="connsiteX123" fmla="*/ 335146 w 5734864"/>
              <a:gd name="connsiteY123" fmla="*/ 4787491 h 6858000"/>
              <a:gd name="connsiteX124" fmla="*/ 319124 w 5734864"/>
              <a:gd name="connsiteY124" fmla="*/ 4843514 h 6858000"/>
              <a:gd name="connsiteX125" fmla="*/ 305956 w 5734864"/>
              <a:gd name="connsiteY125" fmla="*/ 4881505 h 6858000"/>
              <a:gd name="connsiteX126" fmla="*/ 301062 w 5734864"/>
              <a:gd name="connsiteY126" fmla="*/ 4889332 h 6858000"/>
              <a:gd name="connsiteX127" fmla="*/ 302141 w 5734864"/>
              <a:gd name="connsiteY127" fmla="*/ 4899400 h 6858000"/>
              <a:gd name="connsiteX128" fmla="*/ 304424 w 5734864"/>
              <a:gd name="connsiteY128" fmla="*/ 4902664 h 6858000"/>
              <a:gd name="connsiteX129" fmla="*/ 293123 w 5734864"/>
              <a:gd name="connsiteY129" fmla="*/ 4932769 h 6858000"/>
              <a:gd name="connsiteX130" fmla="*/ 292275 w 5734864"/>
              <a:gd name="connsiteY130" fmla="*/ 4936482 h 6858000"/>
              <a:gd name="connsiteX131" fmla="*/ 288304 w 5734864"/>
              <a:gd name="connsiteY131" fmla="*/ 4962325 h 6858000"/>
              <a:gd name="connsiteX132" fmla="*/ 287420 w 5734864"/>
              <a:gd name="connsiteY132" fmla="*/ 5042193 h 6858000"/>
              <a:gd name="connsiteX133" fmla="*/ 287020 w 5734864"/>
              <a:gd name="connsiteY133" fmla="*/ 5065655 h 6858000"/>
              <a:gd name="connsiteX134" fmla="*/ 288488 w 5734864"/>
              <a:gd name="connsiteY134" fmla="*/ 5082216 h 6858000"/>
              <a:gd name="connsiteX135" fmla="*/ 282763 w 5734864"/>
              <a:gd name="connsiteY135" fmla="*/ 5127114 h 6858000"/>
              <a:gd name="connsiteX136" fmla="*/ 269316 w 5734864"/>
              <a:gd name="connsiteY136" fmla="*/ 5202682 h 6858000"/>
              <a:gd name="connsiteX137" fmla="*/ 269174 w 5734864"/>
              <a:gd name="connsiteY137" fmla="*/ 5230835 h 6858000"/>
              <a:gd name="connsiteX138" fmla="*/ 272679 w 5734864"/>
              <a:gd name="connsiteY138" fmla="*/ 5232660 h 6858000"/>
              <a:gd name="connsiteX139" fmla="*/ 272160 w 5734864"/>
              <a:gd name="connsiteY139" fmla="*/ 5241150 h 6858000"/>
              <a:gd name="connsiteX140" fmla="*/ 272760 w 5734864"/>
              <a:gd name="connsiteY140" fmla="*/ 5243156 h 6858000"/>
              <a:gd name="connsiteX141" fmla="*/ 275462 w 5734864"/>
              <a:gd name="connsiteY141" fmla="*/ 5254919 h 6858000"/>
              <a:gd name="connsiteX142" fmla="*/ 262897 w 5734864"/>
              <a:gd name="connsiteY142" fmla="*/ 5286259 h 6858000"/>
              <a:gd name="connsiteX143" fmla="*/ 252761 w 5734864"/>
              <a:gd name="connsiteY143" fmla="*/ 5357801 h 6858000"/>
              <a:gd name="connsiteX144" fmla="*/ 242360 w 5734864"/>
              <a:gd name="connsiteY144" fmla="*/ 5460080 h 6858000"/>
              <a:gd name="connsiteX145" fmla="*/ 229880 w 5734864"/>
              <a:gd name="connsiteY145" fmla="*/ 5539714 h 6858000"/>
              <a:gd name="connsiteX146" fmla="*/ 204283 w 5734864"/>
              <a:gd name="connsiteY146" fmla="*/ 5639080 h 6858000"/>
              <a:gd name="connsiteX147" fmla="*/ 198948 w 5734864"/>
              <a:gd name="connsiteY147" fmla="*/ 5710958 h 6858000"/>
              <a:gd name="connsiteX148" fmla="*/ 192367 w 5734864"/>
              <a:gd name="connsiteY148" fmla="*/ 5719859 h 6858000"/>
              <a:gd name="connsiteX149" fmla="*/ 188035 w 5734864"/>
              <a:gd name="connsiteY149" fmla="*/ 5729935 h 6858000"/>
              <a:gd name="connsiteX150" fmla="*/ 188428 w 5734864"/>
              <a:gd name="connsiteY150" fmla="*/ 5731182 h 6858000"/>
              <a:gd name="connsiteX151" fmla="*/ 181635 w 5734864"/>
              <a:gd name="connsiteY151" fmla="*/ 5753538 h 6858000"/>
              <a:gd name="connsiteX152" fmla="*/ 169744 w 5734864"/>
              <a:gd name="connsiteY152" fmla="*/ 5796307 h 6858000"/>
              <a:gd name="connsiteX153" fmla="*/ 170351 w 5734864"/>
              <a:gd name="connsiteY153" fmla="*/ 5796644 h 6858000"/>
              <a:gd name="connsiteX154" fmla="*/ 171559 w 5734864"/>
              <a:gd name="connsiteY154" fmla="*/ 5803435 h 6858000"/>
              <a:gd name="connsiteX155" fmla="*/ 172284 w 5734864"/>
              <a:gd name="connsiteY155" fmla="*/ 5816391 h 6858000"/>
              <a:gd name="connsiteX156" fmla="*/ 182542 w 5734864"/>
              <a:gd name="connsiteY156" fmla="*/ 5846382 h 6858000"/>
              <a:gd name="connsiteX157" fmla="*/ 175877 w 5734864"/>
              <a:gd name="connsiteY157" fmla="*/ 5871336 h 6858000"/>
              <a:gd name="connsiteX158" fmla="*/ 174910 w 5734864"/>
              <a:gd name="connsiteY158" fmla="*/ 5876376 h 6858000"/>
              <a:gd name="connsiteX159" fmla="*/ 175047 w 5734864"/>
              <a:gd name="connsiteY159" fmla="*/ 5876483 h 6858000"/>
              <a:gd name="connsiteX160" fmla="*/ 174335 w 5734864"/>
              <a:gd name="connsiteY160" fmla="*/ 5881814 h 6858000"/>
              <a:gd name="connsiteX161" fmla="*/ 171273 w 5734864"/>
              <a:gd name="connsiteY161" fmla="*/ 5895339 h 6858000"/>
              <a:gd name="connsiteX162" fmla="*/ 171658 w 5734864"/>
              <a:gd name="connsiteY162" fmla="*/ 5898749 h 6858000"/>
              <a:gd name="connsiteX163" fmla="*/ 174658 w 5734864"/>
              <a:gd name="connsiteY163" fmla="*/ 5919558 h 6858000"/>
              <a:gd name="connsiteX164" fmla="*/ 169099 w 5734864"/>
              <a:gd name="connsiteY164" fmla="*/ 5984417 h 6858000"/>
              <a:gd name="connsiteX165" fmla="*/ 162007 w 5734864"/>
              <a:gd name="connsiteY165" fmla="*/ 6049043 h 6858000"/>
              <a:gd name="connsiteX166" fmla="*/ 156875 w 5734864"/>
              <a:gd name="connsiteY166" fmla="*/ 6114000 h 6858000"/>
              <a:gd name="connsiteX167" fmla="*/ 165441 w 5734864"/>
              <a:gd name="connsiteY167" fmla="*/ 6146938 h 6858000"/>
              <a:gd name="connsiteX168" fmla="*/ 165177 w 5734864"/>
              <a:gd name="connsiteY168" fmla="*/ 6150658 h 6858000"/>
              <a:gd name="connsiteX169" fmla="*/ 161772 w 5734864"/>
              <a:gd name="connsiteY169" fmla="*/ 6160011 h 6858000"/>
              <a:gd name="connsiteX170" fmla="*/ 160051 w 5734864"/>
              <a:gd name="connsiteY170" fmla="*/ 6163393 h 6858000"/>
              <a:gd name="connsiteX171" fmla="*/ 158473 w 5734864"/>
              <a:gd name="connsiteY171" fmla="*/ 6168628 h 6858000"/>
              <a:gd name="connsiteX172" fmla="*/ 158573 w 5734864"/>
              <a:gd name="connsiteY172" fmla="*/ 6168799 h 6858000"/>
              <a:gd name="connsiteX173" fmla="*/ 146463 w 5734864"/>
              <a:gd name="connsiteY173" fmla="*/ 6196671 h 6858000"/>
              <a:gd name="connsiteX174" fmla="*/ 150209 w 5734864"/>
              <a:gd name="connsiteY174" fmla="*/ 6232365 h 6858000"/>
              <a:gd name="connsiteX175" fmla="*/ 148544 w 5734864"/>
              <a:gd name="connsiteY175" fmla="*/ 6246162 h 6858000"/>
              <a:gd name="connsiteX176" fmla="*/ 148403 w 5734864"/>
              <a:gd name="connsiteY176" fmla="*/ 6253754 h 6858000"/>
              <a:gd name="connsiteX177" fmla="*/ 138880 w 5734864"/>
              <a:gd name="connsiteY177" fmla="*/ 6276449 h 6858000"/>
              <a:gd name="connsiteX178" fmla="*/ 138683 w 5734864"/>
              <a:gd name="connsiteY178" fmla="*/ 6279721 h 6858000"/>
              <a:gd name="connsiteX179" fmla="*/ 130721 w 5734864"/>
              <a:gd name="connsiteY179" fmla="*/ 6293675 h 6858000"/>
              <a:gd name="connsiteX180" fmla="*/ 120717 w 5734864"/>
              <a:gd name="connsiteY180" fmla="*/ 6313967 h 6858000"/>
              <a:gd name="connsiteX181" fmla="*/ 120841 w 5734864"/>
              <a:gd name="connsiteY181" fmla="*/ 6315437 h 6858000"/>
              <a:gd name="connsiteX182" fmla="*/ 115208 w 5734864"/>
              <a:gd name="connsiteY182" fmla="*/ 6324024 h 6858000"/>
              <a:gd name="connsiteX183" fmla="*/ 101217 w 5734864"/>
              <a:gd name="connsiteY183" fmla="*/ 6365923 h 6858000"/>
              <a:gd name="connsiteX184" fmla="*/ 74946 w 5734864"/>
              <a:gd name="connsiteY184" fmla="*/ 6556817 h 6858000"/>
              <a:gd name="connsiteX185" fmla="*/ 16001 w 5734864"/>
              <a:gd name="connsiteY185" fmla="*/ 6808678 h 6858000"/>
              <a:gd name="connsiteX186" fmla="*/ 0 w 5734864"/>
              <a:gd name="connsiteY186" fmla="*/ 6858000 h 6858000"/>
              <a:gd name="connsiteX187" fmla="*/ 5734864 w 5734864"/>
              <a:gd name="connsiteY187" fmla="*/ 6858000 h 6858000"/>
              <a:gd name="connsiteX188" fmla="*/ 5734864 w 5734864"/>
              <a:gd name="connsiteY188" fmla="*/ 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7865 w 5734864"/>
              <a:gd name="connsiteY13" fmla="*/ 1070795 h 6858000"/>
              <a:gd name="connsiteX14" fmla="*/ 862786 w 5734864"/>
              <a:gd name="connsiteY14" fmla="*/ 1238994 h 6858000"/>
              <a:gd name="connsiteX15" fmla="*/ 859345 w 5734864"/>
              <a:gd name="connsiteY15" fmla="*/ 1380427 h 6858000"/>
              <a:gd name="connsiteX16" fmla="*/ 855172 w 5734864"/>
              <a:gd name="connsiteY16" fmla="*/ 1435262 h 6858000"/>
              <a:gd name="connsiteX17" fmla="*/ 860494 w 5734864"/>
              <a:gd name="connsiteY17" fmla="*/ 1453861 h 6858000"/>
              <a:gd name="connsiteX18" fmla="*/ 853731 w 5734864"/>
              <a:gd name="connsiteY18" fmla="*/ 1467047 h 6858000"/>
              <a:gd name="connsiteX19" fmla="*/ 845847 w 5734864"/>
              <a:gd name="connsiteY19" fmla="*/ 1502307 h 6858000"/>
              <a:gd name="connsiteX20" fmla="*/ 817613 w 5734864"/>
              <a:gd name="connsiteY20" fmla="*/ 1565166 h 6858000"/>
              <a:gd name="connsiteX21" fmla="*/ 804223 w 5734864"/>
              <a:gd name="connsiteY21" fmla="*/ 1601941 h 6858000"/>
              <a:gd name="connsiteX22" fmla="*/ 791773 w 5734864"/>
              <a:gd name="connsiteY22" fmla="*/ 1627005 h 6858000"/>
              <a:gd name="connsiteX23" fmla="*/ 774645 w 5734864"/>
              <a:gd name="connsiteY23" fmla="*/ 1699922 h 6858000"/>
              <a:gd name="connsiteX24" fmla="*/ 752343 w 5734864"/>
              <a:gd name="connsiteY24" fmla="*/ 1824604 h 6858000"/>
              <a:gd name="connsiteX25" fmla="*/ 746254 w 5734864"/>
              <a:gd name="connsiteY25" fmla="*/ 1850222 h 6858000"/>
              <a:gd name="connsiteX26" fmla="*/ 728600 w 5734864"/>
              <a:gd name="connsiteY26" fmla="*/ 1869603 h 6858000"/>
              <a:gd name="connsiteX27" fmla="*/ 724396 w 5734864"/>
              <a:gd name="connsiteY27" fmla="*/ 1883104 h 6858000"/>
              <a:gd name="connsiteX28" fmla="*/ 722165 w 5734864"/>
              <a:gd name="connsiteY28" fmla="*/ 1885924 h 6858000"/>
              <a:gd name="connsiteX29" fmla="*/ 721338 w 5734864"/>
              <a:gd name="connsiteY29" fmla="*/ 1887123 h 6858000"/>
              <a:gd name="connsiteX30" fmla="*/ 714840 w 5734864"/>
              <a:gd name="connsiteY30" fmla="*/ 1902274 h 6858000"/>
              <a:gd name="connsiteX31" fmla="*/ 722847 w 5734864"/>
              <a:gd name="connsiteY31" fmla="*/ 1929891 h 6858000"/>
              <a:gd name="connsiteX32" fmla="*/ 714660 w 5734864"/>
              <a:gd name="connsiteY32" fmla="*/ 1982709 h 6858000"/>
              <a:gd name="connsiteX33" fmla="*/ 710759 w 5734864"/>
              <a:gd name="connsiteY33" fmla="*/ 2013010 h 6858000"/>
              <a:gd name="connsiteX34" fmla="*/ 697927 w 5734864"/>
              <a:gd name="connsiteY34" fmla="*/ 2069833 h 6858000"/>
              <a:gd name="connsiteX35" fmla="*/ 693594 w 5734864"/>
              <a:gd name="connsiteY35" fmla="*/ 2103731 h 6858000"/>
              <a:gd name="connsiteX36" fmla="*/ 691109 w 5734864"/>
              <a:gd name="connsiteY36" fmla="*/ 2124027 h 6858000"/>
              <a:gd name="connsiteX37" fmla="*/ 676593 w 5734864"/>
              <a:gd name="connsiteY37" fmla="*/ 2176182 h 6858000"/>
              <a:gd name="connsiteX38" fmla="*/ 633227 w 5734864"/>
              <a:gd name="connsiteY38" fmla="*/ 2258036 h 6858000"/>
              <a:gd name="connsiteX39" fmla="*/ 625564 w 5734864"/>
              <a:gd name="connsiteY39" fmla="*/ 2284567 h 6858000"/>
              <a:gd name="connsiteX40" fmla="*/ 627074 w 5734864"/>
              <a:gd name="connsiteY40" fmla="*/ 2289605 h 6858000"/>
              <a:gd name="connsiteX41" fmla="*/ 614574 w 5734864"/>
              <a:gd name="connsiteY41" fmla="*/ 2308717 h 6858000"/>
              <a:gd name="connsiteX42" fmla="*/ 606890 w 5734864"/>
              <a:gd name="connsiteY42" fmla="*/ 2320662 h 6858000"/>
              <a:gd name="connsiteX43" fmla="*/ 605558 w 5734864"/>
              <a:gd name="connsiteY43" fmla="*/ 2327897 h 6858000"/>
              <a:gd name="connsiteX44" fmla="*/ 602202 w 5734864"/>
              <a:gd name="connsiteY44" fmla="*/ 2357749 h 6858000"/>
              <a:gd name="connsiteX45" fmla="*/ 600213 w 5734864"/>
              <a:gd name="connsiteY45" fmla="*/ 2364905 h 6858000"/>
              <a:gd name="connsiteX46" fmla="*/ 597160 w 5734864"/>
              <a:gd name="connsiteY46" fmla="*/ 2388351 h 6858000"/>
              <a:gd name="connsiteX47" fmla="*/ 597982 w 5734864"/>
              <a:gd name="connsiteY47" fmla="*/ 2402296 h 6858000"/>
              <a:gd name="connsiteX48" fmla="*/ 593150 w 5734864"/>
              <a:gd name="connsiteY48" fmla="*/ 2420015 h 6858000"/>
              <a:gd name="connsiteX49" fmla="*/ 592833 w 5734864"/>
              <a:gd name="connsiteY49" fmla="*/ 2422749 h 6858000"/>
              <a:gd name="connsiteX50" fmla="*/ 594479 w 5734864"/>
              <a:gd name="connsiteY50" fmla="*/ 2426002 h 6858000"/>
              <a:gd name="connsiteX51" fmla="*/ 591963 w 5734864"/>
              <a:gd name="connsiteY51" fmla="*/ 2431950 h 6858000"/>
              <a:gd name="connsiteX52" fmla="*/ 591544 w 5734864"/>
              <a:gd name="connsiteY52" fmla="*/ 2433897 h 6858000"/>
              <a:gd name="connsiteX53" fmla="*/ 589519 w 5734864"/>
              <a:gd name="connsiteY53" fmla="*/ 2451398 h 6858000"/>
              <a:gd name="connsiteX54" fmla="*/ 590037 w 5734864"/>
              <a:gd name="connsiteY54" fmla="*/ 2455536 h 6858000"/>
              <a:gd name="connsiteX55" fmla="*/ 588179 w 5734864"/>
              <a:gd name="connsiteY55" fmla="*/ 2462981 h 6858000"/>
              <a:gd name="connsiteX56" fmla="*/ 583434 w 5734864"/>
              <a:gd name="connsiteY56" fmla="*/ 2503991 h 6858000"/>
              <a:gd name="connsiteX57" fmla="*/ 567942 w 5734864"/>
              <a:gd name="connsiteY57" fmla="*/ 2652936 h 6858000"/>
              <a:gd name="connsiteX58" fmla="*/ 573869 w 5734864"/>
              <a:gd name="connsiteY58" fmla="*/ 2670188 h 6858000"/>
              <a:gd name="connsiteX59" fmla="*/ 575243 w 5734864"/>
              <a:gd name="connsiteY59" fmla="*/ 2688114 h 6858000"/>
              <a:gd name="connsiteX60" fmla="*/ 573824 w 5734864"/>
              <a:gd name="connsiteY60" fmla="*/ 2689856 h 6858000"/>
              <a:gd name="connsiteX61" fmla="*/ 570699 w 5734864"/>
              <a:gd name="connsiteY61" fmla="*/ 2709353 h 6858000"/>
              <a:gd name="connsiteX62" fmla="*/ 573192 w 5734864"/>
              <a:gd name="connsiteY62" fmla="*/ 2714527 h 6858000"/>
              <a:gd name="connsiteX63" fmla="*/ 572044 w 5734864"/>
              <a:gd name="connsiteY63" fmla="*/ 2728187 h 6858000"/>
              <a:gd name="connsiteX64" fmla="*/ 572465 w 5734864"/>
              <a:gd name="connsiteY64" fmla="*/ 2755863 h 6858000"/>
              <a:gd name="connsiteX65" fmla="*/ 570028 w 5734864"/>
              <a:gd name="connsiteY65" fmla="*/ 2760324 h 6858000"/>
              <a:gd name="connsiteX66" fmla="*/ 566748 w 5734864"/>
              <a:gd name="connsiteY66" fmla="*/ 2800948 h 6858000"/>
              <a:gd name="connsiteX67" fmla="*/ 565509 w 5734864"/>
              <a:gd name="connsiteY67" fmla="*/ 2801167 h 6858000"/>
              <a:gd name="connsiteX68" fmla="*/ 559367 w 5734864"/>
              <a:gd name="connsiteY68" fmla="*/ 2811129 h 6858000"/>
              <a:gd name="connsiteX69" fmla="*/ 550354 w 5734864"/>
              <a:gd name="connsiteY69" fmla="*/ 2830949 h 6858000"/>
              <a:gd name="connsiteX70" fmla="*/ 514795 w 5734864"/>
              <a:gd name="connsiteY70" fmla="*/ 2872433 h 6858000"/>
              <a:gd name="connsiteX71" fmla="*/ 509875 w 5734864"/>
              <a:gd name="connsiteY71" fmla="*/ 2923099 h 6858000"/>
              <a:gd name="connsiteX72" fmla="*/ 509577 w 5734864"/>
              <a:gd name="connsiteY72" fmla="*/ 2923197 h 6858000"/>
              <a:gd name="connsiteX73" fmla="*/ 507597 w 5734864"/>
              <a:gd name="connsiteY73" fmla="*/ 2931868 h 6858000"/>
              <a:gd name="connsiteX74" fmla="*/ 507379 w 5734864"/>
              <a:gd name="connsiteY74" fmla="*/ 2938322 h 6858000"/>
              <a:gd name="connsiteX75" fmla="*/ 504725 w 5734864"/>
              <a:gd name="connsiteY75" fmla="*/ 2954519 h 6858000"/>
              <a:gd name="connsiteX76" fmla="*/ 502018 w 5734864"/>
              <a:gd name="connsiteY76" fmla="*/ 2959643 h 6858000"/>
              <a:gd name="connsiteX77" fmla="*/ 498360 w 5734864"/>
              <a:gd name="connsiteY77" fmla="*/ 2961019 h 6858000"/>
              <a:gd name="connsiteX78" fmla="*/ 498483 w 5734864"/>
              <a:gd name="connsiteY78" fmla="*/ 2962590 h 6858000"/>
              <a:gd name="connsiteX79" fmla="*/ 484403 w 5734864"/>
              <a:gd name="connsiteY79" fmla="*/ 2990538 h 6858000"/>
              <a:gd name="connsiteX80" fmla="*/ 463075 w 5734864"/>
              <a:gd name="connsiteY80" fmla="*/ 3055956 h 6858000"/>
              <a:gd name="connsiteX81" fmla="*/ 455013 w 5734864"/>
              <a:gd name="connsiteY81" fmla="*/ 3094482 h 6858000"/>
              <a:gd name="connsiteX82" fmla="*/ 428391 w 5734864"/>
              <a:gd name="connsiteY82" fmla="*/ 3198850 h 6858000"/>
              <a:gd name="connsiteX83" fmla="*/ 401440 w 5734864"/>
              <a:gd name="connsiteY83" fmla="*/ 3307560 h 6858000"/>
              <a:gd name="connsiteX84" fmla="*/ 386076 w 5734864"/>
              <a:gd name="connsiteY84" fmla="*/ 3373943 h 6858000"/>
              <a:gd name="connsiteX85" fmla="*/ 374726 w 5734864"/>
              <a:gd name="connsiteY85" fmla="*/ 3381364 h 6858000"/>
              <a:gd name="connsiteX86" fmla="*/ 369145 w 5734864"/>
              <a:gd name="connsiteY86" fmla="*/ 3383729 h 6858000"/>
              <a:gd name="connsiteX87" fmla="*/ 364294 w 5734864"/>
              <a:gd name="connsiteY87" fmla="*/ 3414159 h 6858000"/>
              <a:gd name="connsiteX88" fmla="*/ 366450 w 5734864"/>
              <a:gd name="connsiteY88" fmla="*/ 3436925 h 6858000"/>
              <a:gd name="connsiteX89" fmla="*/ 351743 w 5734864"/>
              <a:gd name="connsiteY89" fmla="*/ 3521619 h 6858000"/>
              <a:gd name="connsiteX90" fmla="*/ 345784 w 5734864"/>
              <a:gd name="connsiteY90" fmla="*/ 3603757 h 6858000"/>
              <a:gd name="connsiteX91" fmla="*/ 344198 w 5734864"/>
              <a:gd name="connsiteY91" fmla="*/ 3652424 h 6858000"/>
              <a:gd name="connsiteX92" fmla="*/ 352450 w 5734864"/>
              <a:gd name="connsiteY92" fmla="*/ 3665222 h 6858000"/>
              <a:gd name="connsiteX93" fmla="*/ 342621 w 5734864"/>
              <a:gd name="connsiteY93" fmla="*/ 3700804 h 6858000"/>
              <a:gd name="connsiteX94" fmla="*/ 341514 w 5734864"/>
              <a:gd name="connsiteY94" fmla="*/ 3734774 h 6858000"/>
              <a:gd name="connsiteX95" fmla="*/ 340607 w 5734864"/>
              <a:gd name="connsiteY95" fmla="*/ 3785153 h 6858000"/>
              <a:gd name="connsiteX96" fmla="*/ 340707 w 5734864"/>
              <a:gd name="connsiteY96" fmla="*/ 3788177 h 6858000"/>
              <a:gd name="connsiteX97" fmla="*/ 340361 w 5734864"/>
              <a:gd name="connsiteY97" fmla="*/ 3798803 h 6858000"/>
              <a:gd name="connsiteX98" fmla="*/ 339642 w 5734864"/>
              <a:gd name="connsiteY98" fmla="*/ 3838750 h 6858000"/>
              <a:gd name="connsiteX99" fmla="*/ 360295 w 5734864"/>
              <a:gd name="connsiteY99" fmla="*/ 4015196 h 6858000"/>
              <a:gd name="connsiteX100" fmla="*/ 339043 w 5734864"/>
              <a:gd name="connsiteY100" fmla="*/ 4052778 h 6858000"/>
              <a:gd name="connsiteX101" fmla="*/ 339343 w 5734864"/>
              <a:gd name="connsiteY101" fmla="*/ 4096257 h 6858000"/>
              <a:gd name="connsiteX102" fmla="*/ 340786 w 5734864"/>
              <a:gd name="connsiteY102" fmla="*/ 4321136 h 6858000"/>
              <a:gd name="connsiteX103" fmla="*/ 343158 w 5734864"/>
              <a:gd name="connsiteY103" fmla="*/ 4429174 h 6858000"/>
              <a:gd name="connsiteX104" fmla="*/ 334599 w 5734864"/>
              <a:gd name="connsiteY104" fmla="*/ 4449938 h 6858000"/>
              <a:gd name="connsiteX105" fmla="*/ 332890 w 5734864"/>
              <a:gd name="connsiteY105" fmla="*/ 4453515 h 6858000"/>
              <a:gd name="connsiteX106" fmla="*/ 331105 w 5734864"/>
              <a:gd name="connsiteY106" fmla="*/ 4467941 h 6858000"/>
              <a:gd name="connsiteX107" fmla="*/ 324289 w 5734864"/>
              <a:gd name="connsiteY107" fmla="*/ 4471861 h 6858000"/>
              <a:gd name="connsiteX108" fmla="*/ 317079 w 5734864"/>
              <a:gd name="connsiteY108" fmla="*/ 4493468 h 6858000"/>
              <a:gd name="connsiteX109" fmla="*/ 315557 w 5734864"/>
              <a:gd name="connsiteY109" fmla="*/ 4520067 h 6858000"/>
              <a:gd name="connsiteX110" fmla="*/ 315240 w 5734864"/>
              <a:gd name="connsiteY110" fmla="*/ 4536872 h 6858000"/>
              <a:gd name="connsiteX111" fmla="*/ 316200 w 5734864"/>
              <a:gd name="connsiteY111" fmla="*/ 4538297 h 6858000"/>
              <a:gd name="connsiteX112" fmla="*/ 317507 w 5734864"/>
              <a:gd name="connsiteY112" fmla="*/ 4547582 h 6858000"/>
              <a:gd name="connsiteX113" fmla="*/ 323078 w 5734864"/>
              <a:gd name="connsiteY113" fmla="*/ 4592102 h 6858000"/>
              <a:gd name="connsiteX114" fmla="*/ 328722 w 5734864"/>
              <a:gd name="connsiteY114" fmla="*/ 4667914 h 6858000"/>
              <a:gd name="connsiteX115" fmla="*/ 335597 w 5734864"/>
              <a:gd name="connsiteY115" fmla="*/ 4695035 h 6858000"/>
              <a:gd name="connsiteX116" fmla="*/ 339485 w 5734864"/>
              <a:gd name="connsiteY116" fmla="*/ 4695979 h 6858000"/>
              <a:gd name="connsiteX117" fmla="*/ 341089 w 5734864"/>
              <a:gd name="connsiteY117" fmla="*/ 4704268 h 6858000"/>
              <a:gd name="connsiteX118" fmla="*/ 342177 w 5734864"/>
              <a:gd name="connsiteY118" fmla="*/ 4706060 h 6858000"/>
              <a:gd name="connsiteX119" fmla="*/ 347751 w 5734864"/>
              <a:gd name="connsiteY119" fmla="*/ 4716754 h 6858000"/>
              <a:gd name="connsiteX120" fmla="*/ 344125 w 5734864"/>
              <a:gd name="connsiteY120" fmla="*/ 4764669 h 6858000"/>
              <a:gd name="connsiteX121" fmla="*/ 340188 w 5734864"/>
              <a:gd name="connsiteY121" fmla="*/ 4779386 h 6858000"/>
              <a:gd name="connsiteX122" fmla="*/ 335146 w 5734864"/>
              <a:gd name="connsiteY122" fmla="*/ 4787491 h 6858000"/>
              <a:gd name="connsiteX123" fmla="*/ 319124 w 5734864"/>
              <a:gd name="connsiteY123" fmla="*/ 4843514 h 6858000"/>
              <a:gd name="connsiteX124" fmla="*/ 305956 w 5734864"/>
              <a:gd name="connsiteY124" fmla="*/ 4881505 h 6858000"/>
              <a:gd name="connsiteX125" fmla="*/ 301062 w 5734864"/>
              <a:gd name="connsiteY125" fmla="*/ 4889332 h 6858000"/>
              <a:gd name="connsiteX126" fmla="*/ 302141 w 5734864"/>
              <a:gd name="connsiteY126" fmla="*/ 4899400 h 6858000"/>
              <a:gd name="connsiteX127" fmla="*/ 304424 w 5734864"/>
              <a:gd name="connsiteY127" fmla="*/ 4902664 h 6858000"/>
              <a:gd name="connsiteX128" fmla="*/ 293123 w 5734864"/>
              <a:gd name="connsiteY128" fmla="*/ 4932769 h 6858000"/>
              <a:gd name="connsiteX129" fmla="*/ 292275 w 5734864"/>
              <a:gd name="connsiteY129" fmla="*/ 4936482 h 6858000"/>
              <a:gd name="connsiteX130" fmla="*/ 288304 w 5734864"/>
              <a:gd name="connsiteY130" fmla="*/ 4962325 h 6858000"/>
              <a:gd name="connsiteX131" fmla="*/ 287420 w 5734864"/>
              <a:gd name="connsiteY131" fmla="*/ 5042193 h 6858000"/>
              <a:gd name="connsiteX132" fmla="*/ 287020 w 5734864"/>
              <a:gd name="connsiteY132" fmla="*/ 5065655 h 6858000"/>
              <a:gd name="connsiteX133" fmla="*/ 288488 w 5734864"/>
              <a:gd name="connsiteY133" fmla="*/ 5082216 h 6858000"/>
              <a:gd name="connsiteX134" fmla="*/ 282763 w 5734864"/>
              <a:gd name="connsiteY134" fmla="*/ 5127114 h 6858000"/>
              <a:gd name="connsiteX135" fmla="*/ 269316 w 5734864"/>
              <a:gd name="connsiteY135" fmla="*/ 5202682 h 6858000"/>
              <a:gd name="connsiteX136" fmla="*/ 269174 w 5734864"/>
              <a:gd name="connsiteY136" fmla="*/ 5230835 h 6858000"/>
              <a:gd name="connsiteX137" fmla="*/ 272679 w 5734864"/>
              <a:gd name="connsiteY137" fmla="*/ 5232660 h 6858000"/>
              <a:gd name="connsiteX138" fmla="*/ 272160 w 5734864"/>
              <a:gd name="connsiteY138" fmla="*/ 5241150 h 6858000"/>
              <a:gd name="connsiteX139" fmla="*/ 272760 w 5734864"/>
              <a:gd name="connsiteY139" fmla="*/ 5243156 h 6858000"/>
              <a:gd name="connsiteX140" fmla="*/ 275462 w 5734864"/>
              <a:gd name="connsiteY140" fmla="*/ 5254919 h 6858000"/>
              <a:gd name="connsiteX141" fmla="*/ 262897 w 5734864"/>
              <a:gd name="connsiteY141" fmla="*/ 5286259 h 6858000"/>
              <a:gd name="connsiteX142" fmla="*/ 252761 w 5734864"/>
              <a:gd name="connsiteY142" fmla="*/ 5357801 h 6858000"/>
              <a:gd name="connsiteX143" fmla="*/ 242360 w 5734864"/>
              <a:gd name="connsiteY143" fmla="*/ 5460080 h 6858000"/>
              <a:gd name="connsiteX144" fmla="*/ 229880 w 5734864"/>
              <a:gd name="connsiteY144" fmla="*/ 5539714 h 6858000"/>
              <a:gd name="connsiteX145" fmla="*/ 204283 w 5734864"/>
              <a:gd name="connsiteY145" fmla="*/ 5639080 h 6858000"/>
              <a:gd name="connsiteX146" fmla="*/ 198948 w 5734864"/>
              <a:gd name="connsiteY146" fmla="*/ 5710958 h 6858000"/>
              <a:gd name="connsiteX147" fmla="*/ 192367 w 5734864"/>
              <a:gd name="connsiteY147" fmla="*/ 5719859 h 6858000"/>
              <a:gd name="connsiteX148" fmla="*/ 188035 w 5734864"/>
              <a:gd name="connsiteY148" fmla="*/ 5729935 h 6858000"/>
              <a:gd name="connsiteX149" fmla="*/ 188428 w 5734864"/>
              <a:gd name="connsiteY149" fmla="*/ 5731182 h 6858000"/>
              <a:gd name="connsiteX150" fmla="*/ 181635 w 5734864"/>
              <a:gd name="connsiteY150" fmla="*/ 5753538 h 6858000"/>
              <a:gd name="connsiteX151" fmla="*/ 169744 w 5734864"/>
              <a:gd name="connsiteY151" fmla="*/ 5796307 h 6858000"/>
              <a:gd name="connsiteX152" fmla="*/ 170351 w 5734864"/>
              <a:gd name="connsiteY152" fmla="*/ 5796644 h 6858000"/>
              <a:gd name="connsiteX153" fmla="*/ 171559 w 5734864"/>
              <a:gd name="connsiteY153" fmla="*/ 5803435 h 6858000"/>
              <a:gd name="connsiteX154" fmla="*/ 172284 w 5734864"/>
              <a:gd name="connsiteY154" fmla="*/ 5816391 h 6858000"/>
              <a:gd name="connsiteX155" fmla="*/ 182542 w 5734864"/>
              <a:gd name="connsiteY155" fmla="*/ 5846382 h 6858000"/>
              <a:gd name="connsiteX156" fmla="*/ 175877 w 5734864"/>
              <a:gd name="connsiteY156" fmla="*/ 5871336 h 6858000"/>
              <a:gd name="connsiteX157" fmla="*/ 174910 w 5734864"/>
              <a:gd name="connsiteY157" fmla="*/ 5876376 h 6858000"/>
              <a:gd name="connsiteX158" fmla="*/ 175047 w 5734864"/>
              <a:gd name="connsiteY158" fmla="*/ 5876483 h 6858000"/>
              <a:gd name="connsiteX159" fmla="*/ 174335 w 5734864"/>
              <a:gd name="connsiteY159" fmla="*/ 5881814 h 6858000"/>
              <a:gd name="connsiteX160" fmla="*/ 171273 w 5734864"/>
              <a:gd name="connsiteY160" fmla="*/ 5895339 h 6858000"/>
              <a:gd name="connsiteX161" fmla="*/ 171658 w 5734864"/>
              <a:gd name="connsiteY161" fmla="*/ 5898749 h 6858000"/>
              <a:gd name="connsiteX162" fmla="*/ 174658 w 5734864"/>
              <a:gd name="connsiteY162" fmla="*/ 5919558 h 6858000"/>
              <a:gd name="connsiteX163" fmla="*/ 169099 w 5734864"/>
              <a:gd name="connsiteY163" fmla="*/ 5984417 h 6858000"/>
              <a:gd name="connsiteX164" fmla="*/ 162007 w 5734864"/>
              <a:gd name="connsiteY164" fmla="*/ 6049043 h 6858000"/>
              <a:gd name="connsiteX165" fmla="*/ 156875 w 5734864"/>
              <a:gd name="connsiteY165" fmla="*/ 6114000 h 6858000"/>
              <a:gd name="connsiteX166" fmla="*/ 165441 w 5734864"/>
              <a:gd name="connsiteY166" fmla="*/ 6146938 h 6858000"/>
              <a:gd name="connsiteX167" fmla="*/ 165177 w 5734864"/>
              <a:gd name="connsiteY167" fmla="*/ 6150658 h 6858000"/>
              <a:gd name="connsiteX168" fmla="*/ 161772 w 5734864"/>
              <a:gd name="connsiteY168" fmla="*/ 6160011 h 6858000"/>
              <a:gd name="connsiteX169" fmla="*/ 160051 w 5734864"/>
              <a:gd name="connsiteY169" fmla="*/ 6163393 h 6858000"/>
              <a:gd name="connsiteX170" fmla="*/ 158473 w 5734864"/>
              <a:gd name="connsiteY170" fmla="*/ 6168628 h 6858000"/>
              <a:gd name="connsiteX171" fmla="*/ 158573 w 5734864"/>
              <a:gd name="connsiteY171" fmla="*/ 6168799 h 6858000"/>
              <a:gd name="connsiteX172" fmla="*/ 146463 w 5734864"/>
              <a:gd name="connsiteY172" fmla="*/ 6196671 h 6858000"/>
              <a:gd name="connsiteX173" fmla="*/ 150209 w 5734864"/>
              <a:gd name="connsiteY173" fmla="*/ 6232365 h 6858000"/>
              <a:gd name="connsiteX174" fmla="*/ 148544 w 5734864"/>
              <a:gd name="connsiteY174" fmla="*/ 6246162 h 6858000"/>
              <a:gd name="connsiteX175" fmla="*/ 148403 w 5734864"/>
              <a:gd name="connsiteY175" fmla="*/ 6253754 h 6858000"/>
              <a:gd name="connsiteX176" fmla="*/ 138880 w 5734864"/>
              <a:gd name="connsiteY176" fmla="*/ 6276449 h 6858000"/>
              <a:gd name="connsiteX177" fmla="*/ 138683 w 5734864"/>
              <a:gd name="connsiteY177" fmla="*/ 6279721 h 6858000"/>
              <a:gd name="connsiteX178" fmla="*/ 130721 w 5734864"/>
              <a:gd name="connsiteY178" fmla="*/ 6293675 h 6858000"/>
              <a:gd name="connsiteX179" fmla="*/ 120717 w 5734864"/>
              <a:gd name="connsiteY179" fmla="*/ 6313967 h 6858000"/>
              <a:gd name="connsiteX180" fmla="*/ 120841 w 5734864"/>
              <a:gd name="connsiteY180" fmla="*/ 6315437 h 6858000"/>
              <a:gd name="connsiteX181" fmla="*/ 115208 w 5734864"/>
              <a:gd name="connsiteY181" fmla="*/ 6324024 h 6858000"/>
              <a:gd name="connsiteX182" fmla="*/ 101217 w 5734864"/>
              <a:gd name="connsiteY182" fmla="*/ 6365923 h 6858000"/>
              <a:gd name="connsiteX183" fmla="*/ 74946 w 5734864"/>
              <a:gd name="connsiteY183" fmla="*/ 6556817 h 6858000"/>
              <a:gd name="connsiteX184" fmla="*/ 16001 w 5734864"/>
              <a:gd name="connsiteY184" fmla="*/ 6808678 h 6858000"/>
              <a:gd name="connsiteX185" fmla="*/ 0 w 5734864"/>
              <a:gd name="connsiteY185" fmla="*/ 6858000 h 6858000"/>
              <a:gd name="connsiteX186" fmla="*/ 5734864 w 5734864"/>
              <a:gd name="connsiteY186" fmla="*/ 6858000 h 6858000"/>
              <a:gd name="connsiteX187" fmla="*/ 5734864 w 5734864"/>
              <a:gd name="connsiteY18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5734864" h="6858000">
                <a:moveTo>
                  <a:pt x="5734864" y="0"/>
                </a:moveTo>
                <a:lnTo>
                  <a:pt x="771611" y="0"/>
                </a:lnTo>
                <a:cubicBezTo>
                  <a:pt x="771634" y="16369"/>
                  <a:pt x="771656" y="32739"/>
                  <a:pt x="771679" y="49108"/>
                </a:cubicBezTo>
                <a:cubicBezTo>
                  <a:pt x="775201" y="55622"/>
                  <a:pt x="788724" y="196721"/>
                  <a:pt x="794248" y="200968"/>
                </a:cubicBezTo>
                <a:lnTo>
                  <a:pt x="801749" y="414071"/>
                </a:lnTo>
                <a:cubicBezTo>
                  <a:pt x="807329" y="440933"/>
                  <a:pt x="835107" y="598697"/>
                  <a:pt x="818548" y="585467"/>
                </a:cubicBezTo>
                <a:cubicBezTo>
                  <a:pt x="856197" y="664140"/>
                  <a:pt x="837895" y="708473"/>
                  <a:pt x="857476" y="800623"/>
                </a:cubicBezTo>
                <a:cubicBezTo>
                  <a:pt x="822401" y="857344"/>
                  <a:pt x="855723" y="824571"/>
                  <a:pt x="851083" y="878903"/>
                </a:cubicBezTo>
                <a:cubicBezTo>
                  <a:pt x="884811" y="859448"/>
                  <a:pt x="834648" y="946397"/>
                  <a:pt x="873564" y="943826"/>
                </a:cubicBezTo>
                <a:cubicBezTo>
                  <a:pt x="871487" y="953795"/>
                  <a:pt x="868248" y="963533"/>
                  <a:pt x="864705" y="973328"/>
                </a:cubicBezTo>
                <a:lnTo>
                  <a:pt x="862869" y="978457"/>
                </a:lnTo>
                <a:lnTo>
                  <a:pt x="862233" y="998041"/>
                </a:lnTo>
                <a:lnTo>
                  <a:pt x="853665" y="1004750"/>
                </a:lnTo>
                <a:lnTo>
                  <a:pt x="847865" y="1070795"/>
                </a:lnTo>
                <a:cubicBezTo>
                  <a:pt x="870234" y="1110486"/>
                  <a:pt x="833172" y="1190441"/>
                  <a:pt x="862786" y="1238994"/>
                </a:cubicBezTo>
                <a:cubicBezTo>
                  <a:pt x="864699" y="1290599"/>
                  <a:pt x="860615" y="1347716"/>
                  <a:pt x="859345" y="1380427"/>
                </a:cubicBezTo>
                <a:cubicBezTo>
                  <a:pt x="845703" y="1396391"/>
                  <a:pt x="873184" y="1435525"/>
                  <a:pt x="855172" y="1435262"/>
                </a:cubicBezTo>
                <a:lnTo>
                  <a:pt x="860494" y="1453861"/>
                </a:lnTo>
                <a:lnTo>
                  <a:pt x="853731" y="1467047"/>
                </a:lnTo>
                <a:cubicBezTo>
                  <a:pt x="846549" y="1480528"/>
                  <a:pt x="841728" y="1491093"/>
                  <a:pt x="845847" y="1502307"/>
                </a:cubicBezTo>
                <a:lnTo>
                  <a:pt x="817613" y="1565166"/>
                </a:lnTo>
                <a:cubicBezTo>
                  <a:pt x="805468" y="1557258"/>
                  <a:pt x="816534" y="1596564"/>
                  <a:pt x="804223" y="1601941"/>
                </a:cubicBezTo>
                <a:cubicBezTo>
                  <a:pt x="794287" y="1604654"/>
                  <a:pt x="795328" y="1617209"/>
                  <a:pt x="791773" y="1627005"/>
                </a:cubicBezTo>
                <a:cubicBezTo>
                  <a:pt x="781684" y="1634393"/>
                  <a:pt x="772978" y="1683187"/>
                  <a:pt x="774645" y="1699922"/>
                </a:cubicBezTo>
                <a:cubicBezTo>
                  <a:pt x="785341" y="1746767"/>
                  <a:pt x="744845" y="1787099"/>
                  <a:pt x="752343" y="1824604"/>
                </a:cubicBezTo>
                <a:cubicBezTo>
                  <a:pt x="751502" y="1834578"/>
                  <a:pt x="749297" y="1842929"/>
                  <a:pt x="746254" y="1850222"/>
                </a:cubicBezTo>
                <a:lnTo>
                  <a:pt x="728600" y="1869603"/>
                </a:lnTo>
                <a:lnTo>
                  <a:pt x="724396" y="1883104"/>
                </a:lnTo>
                <a:lnTo>
                  <a:pt x="722165" y="1885924"/>
                </a:lnTo>
                <a:lnTo>
                  <a:pt x="721338" y="1887123"/>
                </a:lnTo>
                <a:lnTo>
                  <a:pt x="714840" y="1902274"/>
                </a:lnTo>
                <a:lnTo>
                  <a:pt x="722847" y="1929891"/>
                </a:lnTo>
                <a:lnTo>
                  <a:pt x="714660" y="1982709"/>
                </a:lnTo>
                <a:cubicBezTo>
                  <a:pt x="727725" y="2006201"/>
                  <a:pt x="714739" y="1997091"/>
                  <a:pt x="710759" y="2013010"/>
                </a:cubicBezTo>
                <a:cubicBezTo>
                  <a:pt x="707970" y="2027531"/>
                  <a:pt x="700788" y="2054714"/>
                  <a:pt x="697927" y="2069833"/>
                </a:cubicBezTo>
                <a:cubicBezTo>
                  <a:pt x="685211" y="2080229"/>
                  <a:pt x="698762" y="2088241"/>
                  <a:pt x="693594" y="2103731"/>
                </a:cubicBezTo>
                <a:cubicBezTo>
                  <a:pt x="688481" y="2110649"/>
                  <a:pt x="687183" y="2115973"/>
                  <a:pt x="691109" y="2124027"/>
                </a:cubicBezTo>
                <a:cubicBezTo>
                  <a:pt x="666413" y="2155740"/>
                  <a:pt x="688031" y="2144874"/>
                  <a:pt x="676593" y="2176182"/>
                </a:cubicBezTo>
                <a:cubicBezTo>
                  <a:pt x="665190" y="2202944"/>
                  <a:pt x="656416" y="2233857"/>
                  <a:pt x="633227" y="2258036"/>
                </a:cubicBezTo>
                <a:cubicBezTo>
                  <a:pt x="626930" y="2262191"/>
                  <a:pt x="623498" y="2274069"/>
                  <a:pt x="625564" y="2284567"/>
                </a:cubicBezTo>
                <a:cubicBezTo>
                  <a:pt x="625918" y="2286374"/>
                  <a:pt x="626427" y="2288071"/>
                  <a:pt x="627074" y="2289605"/>
                </a:cubicBezTo>
                <a:cubicBezTo>
                  <a:pt x="619029" y="2296628"/>
                  <a:pt x="616453" y="2303188"/>
                  <a:pt x="614574" y="2308717"/>
                </a:cubicBezTo>
                <a:lnTo>
                  <a:pt x="606890" y="2320662"/>
                </a:lnTo>
                <a:lnTo>
                  <a:pt x="605558" y="2327897"/>
                </a:lnTo>
                <a:lnTo>
                  <a:pt x="602202" y="2357749"/>
                </a:lnTo>
                <a:lnTo>
                  <a:pt x="600213" y="2364905"/>
                </a:lnTo>
                <a:lnTo>
                  <a:pt x="597160" y="2388351"/>
                </a:lnTo>
                <a:lnTo>
                  <a:pt x="597982" y="2402296"/>
                </a:lnTo>
                <a:lnTo>
                  <a:pt x="593150" y="2420015"/>
                </a:lnTo>
                <a:cubicBezTo>
                  <a:pt x="593044" y="2420926"/>
                  <a:pt x="592939" y="2421838"/>
                  <a:pt x="592833" y="2422749"/>
                </a:cubicBezTo>
                <a:lnTo>
                  <a:pt x="594479" y="2426002"/>
                </a:lnTo>
                <a:cubicBezTo>
                  <a:pt x="594168" y="2427683"/>
                  <a:pt x="593118" y="2429721"/>
                  <a:pt x="591963" y="2431950"/>
                </a:cubicBezTo>
                <a:cubicBezTo>
                  <a:pt x="591823" y="2432599"/>
                  <a:pt x="591684" y="2433248"/>
                  <a:pt x="591544" y="2433897"/>
                </a:cubicBezTo>
                <a:lnTo>
                  <a:pt x="589519" y="2451398"/>
                </a:lnTo>
                <a:cubicBezTo>
                  <a:pt x="589692" y="2452777"/>
                  <a:pt x="589864" y="2454157"/>
                  <a:pt x="590037" y="2455536"/>
                </a:cubicBezTo>
                <a:lnTo>
                  <a:pt x="588179" y="2462981"/>
                </a:lnTo>
                <a:lnTo>
                  <a:pt x="583434" y="2503991"/>
                </a:lnTo>
                <a:cubicBezTo>
                  <a:pt x="576530" y="2566058"/>
                  <a:pt x="570433" y="2625224"/>
                  <a:pt x="567942" y="2652936"/>
                </a:cubicBezTo>
                <a:cubicBezTo>
                  <a:pt x="570864" y="2658290"/>
                  <a:pt x="572739" y="2664095"/>
                  <a:pt x="573869" y="2670188"/>
                </a:cubicBezTo>
                <a:lnTo>
                  <a:pt x="575243" y="2688114"/>
                </a:lnTo>
                <a:lnTo>
                  <a:pt x="573824" y="2689856"/>
                </a:lnTo>
                <a:cubicBezTo>
                  <a:pt x="569972" y="2698471"/>
                  <a:pt x="569572" y="2704494"/>
                  <a:pt x="570699" y="2709353"/>
                </a:cubicBezTo>
                <a:lnTo>
                  <a:pt x="573192" y="2714527"/>
                </a:lnTo>
                <a:cubicBezTo>
                  <a:pt x="572809" y="2719080"/>
                  <a:pt x="572427" y="2723634"/>
                  <a:pt x="572044" y="2728187"/>
                </a:cubicBezTo>
                <a:cubicBezTo>
                  <a:pt x="572184" y="2737412"/>
                  <a:pt x="572325" y="2746638"/>
                  <a:pt x="572465" y="2755863"/>
                </a:cubicBezTo>
                <a:lnTo>
                  <a:pt x="570028" y="2760324"/>
                </a:lnTo>
                <a:lnTo>
                  <a:pt x="566748" y="2800948"/>
                </a:lnTo>
                <a:lnTo>
                  <a:pt x="565509" y="2801167"/>
                </a:lnTo>
                <a:cubicBezTo>
                  <a:pt x="562655" y="2802587"/>
                  <a:pt x="560408" y="2805381"/>
                  <a:pt x="559367" y="2811129"/>
                </a:cubicBezTo>
                <a:cubicBezTo>
                  <a:pt x="543471" y="2797318"/>
                  <a:pt x="552020" y="2812773"/>
                  <a:pt x="550354" y="2830949"/>
                </a:cubicBezTo>
                <a:cubicBezTo>
                  <a:pt x="525292" y="2813553"/>
                  <a:pt x="531129" y="2868192"/>
                  <a:pt x="514795" y="2872433"/>
                </a:cubicBezTo>
                <a:lnTo>
                  <a:pt x="509875" y="2923099"/>
                </a:lnTo>
                <a:lnTo>
                  <a:pt x="509577" y="2923197"/>
                </a:lnTo>
                <a:cubicBezTo>
                  <a:pt x="508704" y="2924865"/>
                  <a:pt x="508038" y="2927556"/>
                  <a:pt x="507597" y="2931868"/>
                </a:cubicBezTo>
                <a:cubicBezTo>
                  <a:pt x="507524" y="2934019"/>
                  <a:pt x="507452" y="2936171"/>
                  <a:pt x="507379" y="2938322"/>
                </a:cubicBezTo>
                <a:lnTo>
                  <a:pt x="504725" y="2954519"/>
                </a:lnTo>
                <a:lnTo>
                  <a:pt x="502018" y="2959643"/>
                </a:lnTo>
                <a:lnTo>
                  <a:pt x="498360" y="2961019"/>
                </a:lnTo>
                <a:lnTo>
                  <a:pt x="498483" y="2962590"/>
                </a:lnTo>
                <a:cubicBezTo>
                  <a:pt x="502388" y="2975027"/>
                  <a:pt x="510202" y="2980016"/>
                  <a:pt x="484403" y="2990538"/>
                </a:cubicBezTo>
                <a:cubicBezTo>
                  <a:pt x="489425" y="3018352"/>
                  <a:pt x="474337" y="3021029"/>
                  <a:pt x="463075" y="3055956"/>
                </a:cubicBezTo>
                <a:cubicBezTo>
                  <a:pt x="469487" y="3072485"/>
                  <a:pt x="464165" y="3083955"/>
                  <a:pt x="455013" y="3094482"/>
                </a:cubicBezTo>
                <a:cubicBezTo>
                  <a:pt x="453131" y="3130054"/>
                  <a:pt x="437643" y="3160106"/>
                  <a:pt x="428391" y="3198850"/>
                </a:cubicBezTo>
                <a:lnTo>
                  <a:pt x="401440" y="3307560"/>
                </a:lnTo>
                <a:lnTo>
                  <a:pt x="386076" y="3373943"/>
                </a:lnTo>
                <a:cubicBezTo>
                  <a:pt x="386236" y="3376061"/>
                  <a:pt x="380537" y="3378856"/>
                  <a:pt x="374726" y="3381364"/>
                </a:cubicBezTo>
                <a:lnTo>
                  <a:pt x="369145" y="3383729"/>
                </a:lnTo>
                <a:lnTo>
                  <a:pt x="364294" y="3414159"/>
                </a:lnTo>
                <a:lnTo>
                  <a:pt x="366450" y="3436925"/>
                </a:lnTo>
                <a:lnTo>
                  <a:pt x="351743" y="3521619"/>
                </a:lnTo>
                <a:lnTo>
                  <a:pt x="345784" y="3603757"/>
                </a:lnTo>
                <a:cubicBezTo>
                  <a:pt x="345255" y="3619979"/>
                  <a:pt x="344727" y="3636202"/>
                  <a:pt x="344198" y="3652424"/>
                </a:cubicBezTo>
                <a:lnTo>
                  <a:pt x="352450" y="3665222"/>
                </a:lnTo>
                <a:lnTo>
                  <a:pt x="342621" y="3700804"/>
                </a:lnTo>
                <a:lnTo>
                  <a:pt x="341514" y="3734774"/>
                </a:lnTo>
                <a:cubicBezTo>
                  <a:pt x="341212" y="3751567"/>
                  <a:pt x="340909" y="3768360"/>
                  <a:pt x="340607" y="3785153"/>
                </a:cubicBezTo>
                <a:cubicBezTo>
                  <a:pt x="340640" y="3786161"/>
                  <a:pt x="340674" y="3787169"/>
                  <a:pt x="340707" y="3788177"/>
                </a:cubicBezTo>
                <a:cubicBezTo>
                  <a:pt x="340592" y="3791719"/>
                  <a:pt x="340476" y="3795261"/>
                  <a:pt x="340361" y="3798803"/>
                </a:cubicBezTo>
                <a:cubicBezTo>
                  <a:pt x="340121" y="3812119"/>
                  <a:pt x="339882" y="3825434"/>
                  <a:pt x="339642" y="3838750"/>
                </a:cubicBezTo>
                <a:cubicBezTo>
                  <a:pt x="337363" y="3949044"/>
                  <a:pt x="361794" y="3960437"/>
                  <a:pt x="360295" y="4015196"/>
                </a:cubicBezTo>
                <a:lnTo>
                  <a:pt x="339043" y="4052778"/>
                </a:lnTo>
                <a:lnTo>
                  <a:pt x="339343" y="4096257"/>
                </a:lnTo>
                <a:cubicBezTo>
                  <a:pt x="362058" y="4159145"/>
                  <a:pt x="332404" y="4250479"/>
                  <a:pt x="340786" y="4321136"/>
                </a:cubicBezTo>
                <a:cubicBezTo>
                  <a:pt x="341421" y="4376624"/>
                  <a:pt x="344189" y="4407708"/>
                  <a:pt x="343158" y="4429174"/>
                </a:cubicBezTo>
                <a:cubicBezTo>
                  <a:pt x="340948" y="4436304"/>
                  <a:pt x="337887" y="4443121"/>
                  <a:pt x="334599" y="4449938"/>
                </a:cubicBezTo>
                <a:lnTo>
                  <a:pt x="332890" y="4453515"/>
                </a:lnTo>
                <a:lnTo>
                  <a:pt x="331105" y="4467941"/>
                </a:lnTo>
                <a:lnTo>
                  <a:pt x="324289" y="4471861"/>
                </a:lnTo>
                <a:lnTo>
                  <a:pt x="317079" y="4493468"/>
                </a:lnTo>
                <a:cubicBezTo>
                  <a:pt x="315353" y="4501584"/>
                  <a:pt x="314639" y="4510343"/>
                  <a:pt x="315557" y="4520067"/>
                </a:cubicBezTo>
                <a:cubicBezTo>
                  <a:pt x="315451" y="4525669"/>
                  <a:pt x="315346" y="4531270"/>
                  <a:pt x="315240" y="4536872"/>
                </a:cubicBezTo>
                <a:lnTo>
                  <a:pt x="316200" y="4538297"/>
                </a:lnTo>
                <a:cubicBezTo>
                  <a:pt x="316738" y="4541182"/>
                  <a:pt x="316785" y="4544563"/>
                  <a:pt x="317507" y="4547582"/>
                </a:cubicBezTo>
                <a:cubicBezTo>
                  <a:pt x="322716" y="4552468"/>
                  <a:pt x="324912" y="4582137"/>
                  <a:pt x="323078" y="4592102"/>
                </a:cubicBezTo>
                <a:cubicBezTo>
                  <a:pt x="314597" y="4619728"/>
                  <a:pt x="334923" y="4645745"/>
                  <a:pt x="328722" y="4667914"/>
                </a:cubicBezTo>
                <a:cubicBezTo>
                  <a:pt x="330810" y="4685069"/>
                  <a:pt x="333803" y="4690356"/>
                  <a:pt x="335597" y="4695035"/>
                </a:cubicBezTo>
                <a:lnTo>
                  <a:pt x="339485" y="4695979"/>
                </a:lnTo>
                <a:lnTo>
                  <a:pt x="341089" y="4704268"/>
                </a:lnTo>
                <a:lnTo>
                  <a:pt x="342177" y="4706060"/>
                </a:lnTo>
                <a:cubicBezTo>
                  <a:pt x="344268" y="4709474"/>
                  <a:pt x="346234" y="4712931"/>
                  <a:pt x="347751" y="4716754"/>
                </a:cubicBezTo>
                <a:lnTo>
                  <a:pt x="344125" y="4764669"/>
                </a:lnTo>
                <a:lnTo>
                  <a:pt x="340188" y="4779386"/>
                </a:lnTo>
                <a:lnTo>
                  <a:pt x="335146" y="4787491"/>
                </a:lnTo>
                <a:lnTo>
                  <a:pt x="319124" y="4843514"/>
                </a:lnTo>
                <a:lnTo>
                  <a:pt x="305956" y="4881505"/>
                </a:lnTo>
                <a:lnTo>
                  <a:pt x="301062" y="4889332"/>
                </a:lnTo>
                <a:lnTo>
                  <a:pt x="302141" y="4899400"/>
                </a:lnTo>
                <a:cubicBezTo>
                  <a:pt x="302767" y="4900706"/>
                  <a:pt x="303536" y="4901803"/>
                  <a:pt x="304424" y="4902664"/>
                </a:cubicBezTo>
                <a:lnTo>
                  <a:pt x="293123" y="4932769"/>
                </a:lnTo>
                <a:lnTo>
                  <a:pt x="292275" y="4936482"/>
                </a:lnTo>
                <a:lnTo>
                  <a:pt x="288304" y="4962325"/>
                </a:lnTo>
                <a:cubicBezTo>
                  <a:pt x="288009" y="4988948"/>
                  <a:pt x="287715" y="5015570"/>
                  <a:pt x="287420" y="5042193"/>
                </a:cubicBezTo>
                <a:cubicBezTo>
                  <a:pt x="295373" y="5039737"/>
                  <a:pt x="281659" y="5060438"/>
                  <a:pt x="287020" y="5065655"/>
                </a:cubicBezTo>
                <a:cubicBezTo>
                  <a:pt x="291675" y="5068928"/>
                  <a:pt x="288601" y="5075970"/>
                  <a:pt x="288488" y="5082216"/>
                </a:cubicBezTo>
                <a:cubicBezTo>
                  <a:pt x="292282" y="5088207"/>
                  <a:pt x="287008" y="5117775"/>
                  <a:pt x="282763" y="5127114"/>
                </a:cubicBezTo>
                <a:cubicBezTo>
                  <a:pt x="267723" y="5152218"/>
                  <a:pt x="280799" y="5182399"/>
                  <a:pt x="269316" y="5202682"/>
                </a:cubicBezTo>
                <a:cubicBezTo>
                  <a:pt x="267050" y="5219969"/>
                  <a:pt x="268614" y="5225841"/>
                  <a:pt x="269174" y="5230835"/>
                </a:cubicBezTo>
                <a:lnTo>
                  <a:pt x="272679" y="5232660"/>
                </a:lnTo>
                <a:lnTo>
                  <a:pt x="272160" y="5241150"/>
                </a:lnTo>
                <a:lnTo>
                  <a:pt x="272760" y="5243156"/>
                </a:lnTo>
                <a:cubicBezTo>
                  <a:pt x="273922" y="5246984"/>
                  <a:pt x="274952" y="5250824"/>
                  <a:pt x="275462" y="5254919"/>
                </a:cubicBezTo>
                <a:cubicBezTo>
                  <a:pt x="258407" y="5258851"/>
                  <a:pt x="276976" y="5290392"/>
                  <a:pt x="262897" y="5286259"/>
                </a:cubicBezTo>
                <a:cubicBezTo>
                  <a:pt x="262724" y="5309439"/>
                  <a:pt x="239612" y="5337531"/>
                  <a:pt x="252761" y="5357801"/>
                </a:cubicBezTo>
                <a:cubicBezTo>
                  <a:pt x="248775" y="5392256"/>
                  <a:pt x="247799" y="5423412"/>
                  <a:pt x="242360" y="5460080"/>
                </a:cubicBezTo>
                <a:cubicBezTo>
                  <a:pt x="232632" y="5488478"/>
                  <a:pt x="242025" y="5519143"/>
                  <a:pt x="229880" y="5539714"/>
                </a:cubicBezTo>
                <a:cubicBezTo>
                  <a:pt x="230558" y="5572454"/>
                  <a:pt x="222150" y="5613340"/>
                  <a:pt x="204283" y="5639080"/>
                </a:cubicBezTo>
                <a:cubicBezTo>
                  <a:pt x="201596" y="5674226"/>
                  <a:pt x="191051" y="5680198"/>
                  <a:pt x="198948" y="5710958"/>
                </a:cubicBezTo>
                <a:cubicBezTo>
                  <a:pt x="196338" y="5713534"/>
                  <a:pt x="194185" y="5716550"/>
                  <a:pt x="192367" y="5719859"/>
                </a:cubicBezTo>
                <a:lnTo>
                  <a:pt x="188035" y="5729935"/>
                </a:lnTo>
                <a:lnTo>
                  <a:pt x="188428" y="5731182"/>
                </a:lnTo>
                <a:lnTo>
                  <a:pt x="181635" y="5753538"/>
                </a:lnTo>
                <a:lnTo>
                  <a:pt x="169744" y="5796307"/>
                </a:lnTo>
                <a:lnTo>
                  <a:pt x="170351" y="5796644"/>
                </a:lnTo>
                <a:cubicBezTo>
                  <a:pt x="171558" y="5797954"/>
                  <a:pt x="172173" y="5799948"/>
                  <a:pt x="171559" y="5803435"/>
                </a:cubicBezTo>
                <a:cubicBezTo>
                  <a:pt x="182664" y="5798231"/>
                  <a:pt x="175075" y="5805646"/>
                  <a:pt x="172284" y="5816391"/>
                </a:cubicBezTo>
                <a:cubicBezTo>
                  <a:pt x="188911" y="5810703"/>
                  <a:pt x="174844" y="5841128"/>
                  <a:pt x="182542" y="5846382"/>
                </a:cubicBezTo>
                <a:cubicBezTo>
                  <a:pt x="180118" y="5854404"/>
                  <a:pt x="177856" y="5862781"/>
                  <a:pt x="175877" y="5871336"/>
                </a:cubicBezTo>
                <a:lnTo>
                  <a:pt x="174910" y="5876376"/>
                </a:lnTo>
                <a:lnTo>
                  <a:pt x="175047" y="5876483"/>
                </a:lnTo>
                <a:cubicBezTo>
                  <a:pt x="175167" y="5877594"/>
                  <a:pt x="174973" y="5879257"/>
                  <a:pt x="174335" y="5881814"/>
                </a:cubicBezTo>
                <a:lnTo>
                  <a:pt x="171273" y="5895339"/>
                </a:lnTo>
                <a:cubicBezTo>
                  <a:pt x="171401" y="5896476"/>
                  <a:pt x="171530" y="5897612"/>
                  <a:pt x="171658" y="5898749"/>
                </a:cubicBezTo>
                <a:lnTo>
                  <a:pt x="174658" y="5919558"/>
                </a:lnTo>
                <a:cubicBezTo>
                  <a:pt x="173958" y="5933601"/>
                  <a:pt x="171208" y="5962838"/>
                  <a:pt x="169099" y="5984417"/>
                </a:cubicBezTo>
                <a:cubicBezTo>
                  <a:pt x="162916" y="6005205"/>
                  <a:pt x="164971" y="6025162"/>
                  <a:pt x="162007" y="6049043"/>
                </a:cubicBezTo>
                <a:cubicBezTo>
                  <a:pt x="150795" y="6073830"/>
                  <a:pt x="160091" y="6088483"/>
                  <a:pt x="156875" y="6114000"/>
                </a:cubicBezTo>
                <a:cubicBezTo>
                  <a:pt x="141597" y="6134477"/>
                  <a:pt x="163381" y="6133378"/>
                  <a:pt x="165441" y="6146938"/>
                </a:cubicBezTo>
                <a:lnTo>
                  <a:pt x="165177" y="6150658"/>
                </a:lnTo>
                <a:lnTo>
                  <a:pt x="161772" y="6160011"/>
                </a:lnTo>
                <a:lnTo>
                  <a:pt x="160051" y="6163393"/>
                </a:lnTo>
                <a:cubicBezTo>
                  <a:pt x="159032" y="6165775"/>
                  <a:pt x="158564" y="6167421"/>
                  <a:pt x="158473" y="6168628"/>
                </a:cubicBezTo>
                <a:cubicBezTo>
                  <a:pt x="158506" y="6168685"/>
                  <a:pt x="158540" y="6168742"/>
                  <a:pt x="158573" y="6168799"/>
                </a:cubicBezTo>
                <a:lnTo>
                  <a:pt x="146463" y="6196671"/>
                </a:lnTo>
                <a:cubicBezTo>
                  <a:pt x="152348" y="6205503"/>
                  <a:pt x="134460" y="6231012"/>
                  <a:pt x="150209" y="6232365"/>
                </a:cubicBezTo>
                <a:cubicBezTo>
                  <a:pt x="145821" y="6242321"/>
                  <a:pt x="137774" y="6246719"/>
                  <a:pt x="148544" y="6246162"/>
                </a:cubicBezTo>
                <a:cubicBezTo>
                  <a:pt x="147378" y="6249522"/>
                  <a:pt x="147566" y="6251866"/>
                  <a:pt x="148403" y="6253754"/>
                </a:cubicBezTo>
                <a:lnTo>
                  <a:pt x="138880" y="6276449"/>
                </a:lnTo>
                <a:cubicBezTo>
                  <a:pt x="138814" y="6277540"/>
                  <a:pt x="138749" y="6278630"/>
                  <a:pt x="138683" y="6279721"/>
                </a:cubicBezTo>
                <a:lnTo>
                  <a:pt x="130721" y="6293675"/>
                </a:lnTo>
                <a:lnTo>
                  <a:pt x="120717" y="6313967"/>
                </a:lnTo>
                <a:cubicBezTo>
                  <a:pt x="120758" y="6314457"/>
                  <a:pt x="120800" y="6314947"/>
                  <a:pt x="120841" y="6315437"/>
                </a:cubicBezTo>
                <a:lnTo>
                  <a:pt x="115208" y="6324024"/>
                </a:lnTo>
                <a:cubicBezTo>
                  <a:pt x="113007" y="6326672"/>
                  <a:pt x="103991" y="6364381"/>
                  <a:pt x="101217" y="6365923"/>
                </a:cubicBezTo>
                <a:lnTo>
                  <a:pt x="74946" y="6556817"/>
                </a:lnTo>
                <a:cubicBezTo>
                  <a:pt x="55357" y="6665926"/>
                  <a:pt x="35695" y="6744075"/>
                  <a:pt x="16001" y="6808678"/>
                </a:cubicBezTo>
                <a:lnTo>
                  <a:pt x="0" y="6858000"/>
                </a:lnTo>
                <a:lnTo>
                  <a:pt x="5734864" y="6858000"/>
                </a:lnTo>
                <a:lnTo>
                  <a:pt x="5734864"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D327CD2-D265-782B-4892-90307ECAB6AA}"/>
              </a:ext>
            </a:extLst>
          </p:cNvPr>
          <p:cNvSpPr>
            <a:spLocks noGrp="1"/>
          </p:cNvSpPr>
          <p:nvPr>
            <p:ph type="title"/>
          </p:nvPr>
        </p:nvSpPr>
        <p:spPr>
          <a:xfrm>
            <a:off x="944201" y="2700025"/>
            <a:ext cx="3485534" cy="1980608"/>
          </a:xfrm>
        </p:spPr>
        <p:txBody>
          <a:bodyPr vert="horz" lIns="91440" tIns="45720" rIns="91440" bIns="45720" rtlCol="0" anchor="b">
            <a:normAutofit/>
          </a:bodyPr>
          <a:lstStyle/>
          <a:p>
            <a:pPr algn="ctr"/>
            <a:r>
              <a:rPr lang="en-US" dirty="0">
                <a:solidFill>
                  <a:srgbClr val="002060"/>
                </a:solidFill>
                <a:latin typeface="please write me a song"/>
              </a:rPr>
              <a:t>Our </a:t>
            </a:r>
            <a:br>
              <a:rPr lang="en-US" dirty="0">
                <a:solidFill>
                  <a:srgbClr val="002060"/>
                </a:solidFill>
                <a:latin typeface="please write me a song"/>
              </a:rPr>
            </a:br>
            <a:r>
              <a:rPr lang="en-US" dirty="0">
                <a:solidFill>
                  <a:srgbClr val="002060"/>
                </a:solidFill>
                <a:latin typeface="please write me a song"/>
              </a:rPr>
              <a:t>Year 7 </a:t>
            </a:r>
            <a:br>
              <a:rPr lang="en-US" dirty="0">
                <a:solidFill>
                  <a:srgbClr val="002060"/>
                </a:solidFill>
                <a:latin typeface="please write me a song"/>
              </a:rPr>
            </a:br>
            <a:r>
              <a:rPr lang="en-US" dirty="0">
                <a:solidFill>
                  <a:srgbClr val="002060"/>
                </a:solidFill>
                <a:latin typeface="please write me a song"/>
              </a:rPr>
              <a:t>motto</a:t>
            </a:r>
            <a:endParaRPr lang="en-US" kern="1200" dirty="0">
              <a:solidFill>
                <a:srgbClr val="002060"/>
              </a:solidFill>
              <a:latin typeface="please write me a song"/>
            </a:endParaRPr>
          </a:p>
        </p:txBody>
      </p:sp>
      <p:pic>
        <p:nvPicPr>
          <p:cNvPr id="5" name="Content Placeholder 4" descr="A logo with a tree and people&#10;&#10;AI-generated content may be incorrect.">
            <a:extLst>
              <a:ext uri="{FF2B5EF4-FFF2-40B4-BE49-F238E27FC236}">
                <a16:creationId xmlns:a16="http://schemas.microsoft.com/office/drawing/2014/main" id="{A8432250-D264-BD76-ACF8-B7EE808011B5}"/>
              </a:ext>
            </a:extLst>
          </p:cNvPr>
          <p:cNvPicPr>
            <a:picLocks noGrp="1" noChangeAspect="1"/>
          </p:cNvPicPr>
          <p:nvPr>
            <p:ph idx="1"/>
          </p:nvPr>
        </p:nvPicPr>
        <p:blipFill>
          <a:blip r:embed="rId3"/>
          <a:stretch>
            <a:fillRect/>
          </a:stretch>
        </p:blipFill>
        <p:spPr>
          <a:xfrm>
            <a:off x="6425150" y="578738"/>
            <a:ext cx="4649850" cy="5670549"/>
          </a:xfrm>
          <a:prstGeom prst="rect">
            <a:avLst/>
          </a:prstGeom>
        </p:spPr>
      </p:pic>
    </p:spTree>
    <p:extLst>
      <p:ext uri="{BB962C8B-B14F-4D97-AF65-F5344CB8AC3E}">
        <p14:creationId xmlns:p14="http://schemas.microsoft.com/office/powerpoint/2010/main" val="2183874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954423" y="1432227"/>
            <a:ext cx="5498633" cy="5143749"/>
          </a:xfrm>
        </p:spPr>
        <p:txBody>
          <a:bodyPr vert="horz" lIns="91440" tIns="45720" rIns="91440" bIns="45720" rtlCol="0" anchor="t">
            <a:noAutofit/>
          </a:bodyPr>
          <a:lstStyle/>
          <a:p>
            <a:pPr marL="0" indent="0">
              <a:buNone/>
            </a:pPr>
            <a:endParaRPr lang="en-GB" sz="5400" dirty="0">
              <a:solidFill>
                <a:srgbClr val="002060"/>
              </a:solidFill>
              <a:latin typeface="please write me a song"/>
              <a:ea typeface="+mn-lt"/>
              <a:cs typeface="+mn-lt"/>
            </a:endParaRPr>
          </a:p>
          <a:p>
            <a:pPr marL="0" indent="0">
              <a:buNone/>
            </a:pPr>
            <a:endParaRPr lang="en-GB" sz="5400" dirty="0">
              <a:solidFill>
                <a:srgbClr val="002060"/>
              </a:solidFill>
              <a:latin typeface="please write me a song"/>
              <a:ea typeface="+mn-lt"/>
              <a:cs typeface="+mn-lt"/>
            </a:endParaRPr>
          </a:p>
          <a:p>
            <a:pPr marL="0" indent="0">
              <a:buNone/>
            </a:pPr>
            <a:r>
              <a:rPr lang="en-GB" sz="5400" dirty="0">
                <a:solidFill>
                  <a:srgbClr val="002060"/>
                </a:solidFill>
                <a:latin typeface="please write me a song"/>
                <a:ea typeface="+mn-lt"/>
                <a:cs typeface="+mn-lt"/>
              </a:rPr>
              <a:t>Christ to All</a:t>
            </a:r>
            <a:endParaRPr lang="en-GB" sz="5400" dirty="0">
              <a:latin typeface="please write me a song"/>
            </a:endParaRPr>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logo with a tree and people&#10;&#10;AI-generated content may be incorrect.">
            <a:extLst>
              <a:ext uri="{FF2B5EF4-FFF2-40B4-BE49-F238E27FC236}">
                <a16:creationId xmlns:a16="http://schemas.microsoft.com/office/drawing/2014/main" id="{8CC3BDC7-7D23-541D-BB45-44E75468F21B}"/>
              </a:ext>
            </a:extLst>
          </p:cNvPr>
          <p:cNvPicPr>
            <a:picLocks noChangeAspect="1"/>
          </p:cNvPicPr>
          <p:nvPr/>
        </p:nvPicPr>
        <p:blipFill>
          <a:blip r:embed="rId3"/>
          <a:stretch>
            <a:fillRect/>
          </a:stretch>
        </p:blipFill>
        <p:spPr>
          <a:xfrm>
            <a:off x="7081822" y="909081"/>
            <a:ext cx="4158819" cy="5071731"/>
          </a:xfrm>
          <a:prstGeom prst="rect">
            <a:avLst/>
          </a:prstGeom>
        </p:spPr>
      </p:pic>
    </p:spTree>
    <p:extLst>
      <p:ext uri="{BB962C8B-B14F-4D97-AF65-F5344CB8AC3E}">
        <p14:creationId xmlns:p14="http://schemas.microsoft.com/office/powerpoint/2010/main" val="170330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54594"/>
            <a:ext cx="10515600" cy="1269406"/>
          </a:xfrm>
        </p:spPr>
        <p:txBody>
          <a:bodyPr>
            <a:normAutofit/>
          </a:bodyPr>
          <a:lstStyle/>
          <a:p>
            <a:r>
              <a:rPr lang="en-GB" sz="5400" dirty="0">
                <a:solidFill>
                  <a:srgbClr val="002060"/>
                </a:solidFill>
                <a:latin typeface="please write me a song"/>
              </a:rPr>
              <a:t>Our aims as a school this year</a:t>
            </a:r>
          </a:p>
        </p:txBody>
      </p:sp>
      <p:sp>
        <p:nvSpPr>
          <p:cNvPr id="3" name="Content Placeholder 2"/>
          <p:cNvSpPr>
            <a:spLocks noGrp="1"/>
          </p:cNvSpPr>
          <p:nvPr>
            <p:ph idx="1"/>
          </p:nvPr>
        </p:nvSpPr>
        <p:spPr>
          <a:xfrm>
            <a:off x="712118" y="1787825"/>
            <a:ext cx="10515600" cy="4351338"/>
          </a:xfrm>
        </p:spPr>
        <p:txBody>
          <a:bodyPr vert="horz" lIns="91440" tIns="45720" rIns="91440" bIns="45720" rtlCol="0" anchor="t">
            <a:noAutofit/>
          </a:bodyPr>
          <a:lstStyle/>
          <a:p>
            <a:r>
              <a:rPr lang="en-GB" sz="3200" dirty="0">
                <a:solidFill>
                  <a:srgbClr val="002060"/>
                </a:solidFill>
                <a:latin typeface="please write me a song"/>
              </a:rPr>
              <a:t>That we are able to build a brilliant community atmosphere, within and across year groups</a:t>
            </a:r>
          </a:p>
          <a:p>
            <a:r>
              <a:rPr lang="en-GB" sz="3200" dirty="0">
                <a:solidFill>
                  <a:srgbClr val="002060"/>
                </a:solidFill>
                <a:latin typeface="please write me a song"/>
              </a:rPr>
              <a:t>Every student can learn, disruption-free, everyday</a:t>
            </a:r>
          </a:p>
          <a:p>
            <a:r>
              <a:rPr lang="en-GB" sz="3200" dirty="0">
                <a:solidFill>
                  <a:srgbClr val="002060"/>
                </a:solidFill>
                <a:latin typeface="please write me a song"/>
              </a:rPr>
              <a:t>Everyone gets the chance to experience new things and opportunities</a:t>
            </a:r>
          </a:p>
          <a:p>
            <a:r>
              <a:rPr lang="en-GB" sz="3200" dirty="0">
                <a:solidFill>
                  <a:srgbClr val="002060"/>
                </a:solidFill>
                <a:latin typeface="please write me a song"/>
              </a:rPr>
              <a:t>Everyone works their hardest to help everyone else achieve their potential</a:t>
            </a:r>
          </a:p>
          <a:p>
            <a:r>
              <a:rPr lang="en-GB" sz="3200" dirty="0">
                <a:solidFill>
                  <a:srgbClr val="002060"/>
                </a:solidFill>
                <a:latin typeface="please write me a song"/>
              </a:rPr>
              <a:t>We spend time reflecting on our values and faith</a:t>
            </a:r>
          </a:p>
        </p:txBody>
      </p:sp>
      <p:pic>
        <p:nvPicPr>
          <p:cNvPr id="5" name="Picture 4" descr="A logo with a tree and people&#10;&#10;AI-generated content may be incorrect.">
            <a:extLst>
              <a:ext uri="{FF2B5EF4-FFF2-40B4-BE49-F238E27FC236}">
                <a16:creationId xmlns:a16="http://schemas.microsoft.com/office/drawing/2014/main" id="{1C5A7203-A636-9469-201B-03533EA10557}"/>
              </a:ext>
            </a:extLst>
          </p:cNvPr>
          <p:cNvPicPr>
            <a:picLocks noChangeAspect="1"/>
          </p:cNvPicPr>
          <p:nvPr/>
        </p:nvPicPr>
        <p:blipFill>
          <a:blip r:embed="rId3"/>
          <a:stretch>
            <a:fillRect/>
          </a:stretch>
        </p:blipFill>
        <p:spPr>
          <a:xfrm>
            <a:off x="10206326" y="405968"/>
            <a:ext cx="1465984" cy="1831975"/>
          </a:xfrm>
          <a:prstGeom prst="rect">
            <a:avLst/>
          </a:prstGeom>
        </p:spPr>
      </p:pic>
    </p:spTree>
    <p:extLst>
      <p:ext uri="{BB962C8B-B14F-4D97-AF65-F5344CB8AC3E}">
        <p14:creationId xmlns:p14="http://schemas.microsoft.com/office/powerpoint/2010/main" val="489257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C1D70-E1F5-C072-8BA5-00B5077F0C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F5792C-D4E0-6202-1F8B-2EE2F4969491}"/>
              </a:ext>
            </a:extLst>
          </p:cNvPr>
          <p:cNvSpPr>
            <a:spLocks noGrp="1"/>
          </p:cNvSpPr>
          <p:nvPr>
            <p:ph type="title"/>
          </p:nvPr>
        </p:nvSpPr>
        <p:spPr>
          <a:xfrm>
            <a:off x="-1411" y="184038"/>
            <a:ext cx="10515600" cy="1269406"/>
          </a:xfrm>
        </p:spPr>
        <p:txBody>
          <a:bodyPr>
            <a:normAutofit/>
          </a:bodyPr>
          <a:lstStyle/>
          <a:p>
            <a:r>
              <a:rPr lang="en-GB" sz="5400" dirty="0">
                <a:solidFill>
                  <a:srgbClr val="002060"/>
                </a:solidFill>
                <a:latin typeface="please write me a song"/>
              </a:rPr>
              <a:t>How we communicate with parents</a:t>
            </a:r>
          </a:p>
        </p:txBody>
      </p:sp>
      <p:sp>
        <p:nvSpPr>
          <p:cNvPr id="3" name="Content Placeholder 2">
            <a:extLst>
              <a:ext uri="{FF2B5EF4-FFF2-40B4-BE49-F238E27FC236}">
                <a16:creationId xmlns:a16="http://schemas.microsoft.com/office/drawing/2014/main" id="{63BBAD38-C3FD-E05E-60B7-DCE484E725F1}"/>
              </a:ext>
            </a:extLst>
          </p:cNvPr>
          <p:cNvSpPr>
            <a:spLocks noGrp="1"/>
          </p:cNvSpPr>
          <p:nvPr>
            <p:ph idx="1"/>
          </p:nvPr>
        </p:nvSpPr>
        <p:spPr>
          <a:xfrm>
            <a:off x="613340" y="1320555"/>
            <a:ext cx="11277446" cy="4402330"/>
          </a:xfrm>
        </p:spPr>
        <p:txBody>
          <a:bodyPr vert="horz" lIns="91440" tIns="45720" rIns="91440" bIns="45720" rtlCol="0" anchor="t">
            <a:noAutofit/>
          </a:bodyPr>
          <a:lstStyle/>
          <a:p>
            <a:r>
              <a:rPr lang="en-GB" dirty="0">
                <a:solidFill>
                  <a:srgbClr val="002060"/>
                </a:solidFill>
                <a:latin typeface="please write me a song"/>
                <a:ea typeface="+mn-lt"/>
                <a:cs typeface="+mn-lt"/>
              </a:rPr>
              <a:t>We now use Arbor as our Parent Portal Login</a:t>
            </a:r>
            <a:endParaRPr lang="en-GB">
              <a:solidFill>
                <a:srgbClr val="002060"/>
              </a:solidFill>
              <a:latin typeface="please write me a song"/>
              <a:ea typeface="+mn-lt"/>
              <a:cs typeface="+mn-lt"/>
            </a:endParaRPr>
          </a:p>
          <a:p>
            <a:r>
              <a:rPr lang="en-GB" dirty="0">
                <a:solidFill>
                  <a:srgbClr val="002060"/>
                </a:solidFill>
                <a:latin typeface="please write me a song"/>
                <a:ea typeface="+mn-lt"/>
                <a:cs typeface="+mn-lt"/>
              </a:rPr>
              <a:t>Look here for information on:</a:t>
            </a:r>
            <a:br>
              <a:rPr lang="en-GB" dirty="0">
                <a:solidFill>
                  <a:srgbClr val="002060"/>
                </a:solidFill>
                <a:latin typeface="please write me a song"/>
                <a:ea typeface="+mn-lt"/>
                <a:cs typeface="+mn-lt"/>
              </a:rPr>
            </a:br>
            <a:r>
              <a:rPr lang="en-GB" dirty="0">
                <a:solidFill>
                  <a:srgbClr val="002060"/>
                </a:solidFill>
                <a:latin typeface="please write me a song"/>
                <a:ea typeface="+mn-lt"/>
                <a:cs typeface="+mn-lt"/>
              </a:rPr>
              <a:t>Attendance</a:t>
            </a:r>
            <a:r>
              <a:rPr lang="en-GB" dirty="0">
                <a:solidFill>
                  <a:srgbClr val="000000"/>
                </a:solidFill>
                <a:latin typeface="Times"/>
                <a:ea typeface="+mn-lt"/>
                <a:cs typeface="Times"/>
              </a:rPr>
              <a:t> </a:t>
            </a:r>
            <a:br>
              <a:rPr lang="en-GB" dirty="0">
                <a:solidFill>
                  <a:srgbClr val="002060"/>
                </a:solidFill>
                <a:latin typeface="please write me a song"/>
                <a:ea typeface="+mn-lt"/>
                <a:cs typeface="+mn-lt"/>
              </a:rPr>
            </a:br>
            <a:r>
              <a:rPr lang="en-GB" dirty="0">
                <a:solidFill>
                  <a:srgbClr val="002060"/>
                </a:solidFill>
                <a:latin typeface="please write me a song"/>
                <a:ea typeface="+mn-lt"/>
                <a:cs typeface="+mn-lt"/>
              </a:rPr>
              <a:t>Behaviour: Positive &amp; Negatives</a:t>
            </a:r>
            <a:br>
              <a:rPr lang="en-GB" dirty="0">
                <a:solidFill>
                  <a:srgbClr val="002060"/>
                </a:solidFill>
                <a:latin typeface="please write me a song"/>
                <a:ea typeface="+mn-lt"/>
                <a:cs typeface="+mn-lt"/>
              </a:rPr>
            </a:br>
            <a:r>
              <a:rPr lang="en-GB" dirty="0">
                <a:solidFill>
                  <a:srgbClr val="002060"/>
                </a:solidFill>
                <a:latin typeface="please write me a song"/>
                <a:ea typeface="+mn-lt"/>
                <a:cs typeface="+mn-lt"/>
              </a:rPr>
              <a:t>Reports</a:t>
            </a:r>
          </a:p>
          <a:p>
            <a:pPr marL="0" indent="0">
              <a:buNone/>
            </a:pPr>
            <a:r>
              <a:rPr lang="en-GB" dirty="0">
                <a:latin typeface="please write me a song"/>
                <a:ea typeface="+mn-lt"/>
                <a:cs typeface="+mn-lt"/>
              </a:rPr>
              <a:t>************************************************************</a:t>
            </a:r>
          </a:p>
          <a:p>
            <a:r>
              <a:rPr lang="en-GB" dirty="0">
                <a:solidFill>
                  <a:srgbClr val="002060"/>
                </a:solidFill>
                <a:latin typeface="please write me a song"/>
                <a:ea typeface="+mn-lt"/>
                <a:cs typeface="+mn-lt"/>
              </a:rPr>
              <a:t>To get in touch with a member of staff, please send an email and allow us up to 48 hours to reply</a:t>
            </a:r>
          </a:p>
          <a:p>
            <a:r>
              <a:rPr lang="en-GB" dirty="0">
                <a:solidFill>
                  <a:srgbClr val="002060"/>
                </a:solidFill>
                <a:latin typeface="please write me a song"/>
                <a:ea typeface="+mn-lt"/>
                <a:cs typeface="+mn-lt"/>
              </a:rPr>
              <a:t>You can use </a:t>
            </a:r>
            <a:r>
              <a:rPr lang="en-GB" i="1" dirty="0" err="1">
                <a:solidFill>
                  <a:srgbClr val="002060"/>
                </a:solidFill>
                <a:latin typeface="please write me a song"/>
                <a:ea typeface="+mn-lt"/>
                <a:cs typeface="+mn-lt"/>
              </a:rPr>
              <a:t>info@st-peters</a:t>
            </a:r>
            <a:r>
              <a:rPr lang="en-GB" dirty="0">
                <a:solidFill>
                  <a:srgbClr val="002060"/>
                </a:solidFill>
                <a:latin typeface="please write me a song"/>
                <a:ea typeface="+mn-lt"/>
                <a:cs typeface="+mn-lt"/>
              </a:rPr>
              <a:t> but it is much quicker to email staff directly – see website for staff names</a:t>
            </a:r>
          </a:p>
          <a:p>
            <a:r>
              <a:rPr lang="en-GB" dirty="0">
                <a:solidFill>
                  <a:srgbClr val="002060"/>
                </a:solidFill>
                <a:latin typeface="please write me a song"/>
                <a:ea typeface="+mn-lt"/>
                <a:cs typeface="+mn-lt"/>
              </a:rPr>
              <a:t>PLEASE read all </a:t>
            </a:r>
            <a:r>
              <a:rPr lang="en-GB" dirty="0" err="1">
                <a:solidFill>
                  <a:srgbClr val="002060"/>
                </a:solidFill>
                <a:latin typeface="please write me a song"/>
                <a:ea typeface="+mn-lt"/>
                <a:cs typeface="+mn-lt"/>
              </a:rPr>
              <a:t>parentmails</a:t>
            </a:r>
            <a:r>
              <a:rPr lang="en-GB" dirty="0">
                <a:solidFill>
                  <a:srgbClr val="002060"/>
                </a:solidFill>
                <a:latin typeface="please write me a song"/>
                <a:ea typeface="+mn-lt"/>
                <a:cs typeface="+mn-lt"/>
              </a:rPr>
              <a:t> – check for them at least once a week</a:t>
            </a:r>
            <a:br>
              <a:rPr lang="en-GB" dirty="0">
                <a:solidFill>
                  <a:srgbClr val="002060"/>
                </a:solidFill>
                <a:latin typeface="please write me a song"/>
                <a:ea typeface="+mn-lt"/>
                <a:cs typeface="+mn-lt"/>
              </a:rPr>
            </a:br>
            <a:br>
              <a:rPr lang="en-GB" dirty="0">
                <a:solidFill>
                  <a:srgbClr val="002060"/>
                </a:solidFill>
                <a:latin typeface="please write me a song"/>
                <a:ea typeface="+mn-lt"/>
                <a:cs typeface="+mn-lt"/>
              </a:rPr>
            </a:br>
            <a:endParaRPr lang="en-GB">
              <a:solidFill>
                <a:srgbClr val="002060"/>
              </a:solidFill>
              <a:latin typeface="please write me a song"/>
            </a:endParaRPr>
          </a:p>
        </p:txBody>
      </p:sp>
      <p:pic>
        <p:nvPicPr>
          <p:cNvPr id="5" name="Picture 4" descr="A logo with a tree and people&#10;&#10;AI-generated content may be incorrect.">
            <a:extLst>
              <a:ext uri="{FF2B5EF4-FFF2-40B4-BE49-F238E27FC236}">
                <a16:creationId xmlns:a16="http://schemas.microsoft.com/office/drawing/2014/main" id="{3754A0DE-95A7-FE39-52AB-17996F550288}"/>
              </a:ext>
            </a:extLst>
          </p:cNvPr>
          <p:cNvPicPr>
            <a:picLocks noChangeAspect="1"/>
          </p:cNvPicPr>
          <p:nvPr/>
        </p:nvPicPr>
        <p:blipFill>
          <a:blip r:embed="rId3"/>
          <a:stretch>
            <a:fillRect/>
          </a:stretch>
        </p:blipFill>
        <p:spPr>
          <a:xfrm>
            <a:off x="10206326" y="405968"/>
            <a:ext cx="1465984" cy="1831975"/>
          </a:xfrm>
          <a:prstGeom prst="rect">
            <a:avLst/>
          </a:prstGeom>
        </p:spPr>
      </p:pic>
      <p:pic>
        <p:nvPicPr>
          <p:cNvPr id="4" name="Picture 3" descr="A yellow circle with black text&#10;&#10;AI-generated content may be incorrect.">
            <a:extLst>
              <a:ext uri="{FF2B5EF4-FFF2-40B4-BE49-F238E27FC236}">
                <a16:creationId xmlns:a16="http://schemas.microsoft.com/office/drawing/2014/main" id="{1100E63B-E930-E096-23FF-DA3C958F3318}"/>
              </a:ext>
            </a:extLst>
          </p:cNvPr>
          <p:cNvPicPr>
            <a:picLocks noChangeAspect="1"/>
          </p:cNvPicPr>
          <p:nvPr/>
        </p:nvPicPr>
        <p:blipFill>
          <a:blip r:embed="rId4"/>
          <a:stretch>
            <a:fillRect/>
          </a:stretch>
        </p:blipFill>
        <p:spPr>
          <a:xfrm>
            <a:off x="6477863" y="1868693"/>
            <a:ext cx="2884715" cy="1138724"/>
          </a:xfrm>
          <a:prstGeom prst="rect">
            <a:avLst/>
          </a:prstGeom>
        </p:spPr>
      </p:pic>
    </p:spTree>
    <p:extLst>
      <p:ext uri="{BB962C8B-B14F-4D97-AF65-F5344CB8AC3E}">
        <p14:creationId xmlns:p14="http://schemas.microsoft.com/office/powerpoint/2010/main" val="17944928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5492621" cy="1310012"/>
          </a:xfrm>
        </p:spPr>
        <p:txBody>
          <a:bodyPr>
            <a:normAutofit/>
          </a:bodyPr>
          <a:lstStyle/>
          <a:p>
            <a:pPr algn="ctr"/>
            <a:r>
              <a:rPr lang="en-GB" sz="5400" b="1">
                <a:solidFill>
                  <a:srgbClr val="002060"/>
                </a:solidFill>
                <a:latin typeface="Please write me a song"/>
                <a:ea typeface="Please write me a song" panose="02000603000000000000" pitchFamily="2" charset="0"/>
                <a:cs typeface="Arial"/>
              </a:rPr>
              <a:t>Brilliant basics</a:t>
            </a:r>
            <a:r>
              <a:rPr lang="en-GB" sz="5400" dirty="0">
                <a:solidFill>
                  <a:srgbClr val="002060"/>
                </a:solidFill>
                <a:latin typeface="Please write me a song"/>
                <a:ea typeface="Please write me a song" panose="02000603000000000000" pitchFamily="2" charset="0"/>
                <a:cs typeface="Times"/>
              </a:rPr>
              <a:t> </a:t>
            </a:r>
            <a:endParaRPr lang="en-GB" sz="5400" b="1">
              <a:solidFill>
                <a:srgbClr val="002060"/>
              </a:solidFill>
              <a:latin typeface="Please write me a song"/>
              <a:ea typeface="Please write me a song" panose="02000603000000000000" pitchFamily="2" charset="0"/>
              <a:cs typeface="Arial" panose="020B0604020202020204" pitchFamily="34" charset="0"/>
            </a:endParaRPr>
          </a:p>
        </p:txBody>
      </p:sp>
      <p:sp>
        <p:nvSpPr>
          <p:cNvPr id="4" name="Content Placeholder 3"/>
          <p:cNvSpPr>
            <a:spLocks noGrp="1"/>
          </p:cNvSpPr>
          <p:nvPr>
            <p:ph idx="1"/>
          </p:nvPr>
        </p:nvSpPr>
        <p:spPr>
          <a:xfrm>
            <a:off x="838200" y="1661348"/>
            <a:ext cx="10515600" cy="4647966"/>
          </a:xfrm>
        </p:spPr>
        <p:txBody>
          <a:bodyPr vert="horz" lIns="91440" tIns="45720" rIns="91440" bIns="45720" rtlCol="0" anchor="t">
            <a:normAutofit/>
          </a:bodyPr>
          <a:lstStyle/>
          <a:p>
            <a:r>
              <a:rPr lang="en-GB" sz="3600" dirty="0">
                <a:solidFill>
                  <a:srgbClr val="002060"/>
                </a:solidFill>
                <a:latin typeface="Please write me a song"/>
                <a:ea typeface="Please write me a song" panose="02000603000000000000" pitchFamily="2" charset="0"/>
                <a:cs typeface="Calibri"/>
              </a:rPr>
              <a:t>Uniform</a:t>
            </a:r>
            <a:r>
              <a:rPr lang="en-GB" sz="3600" dirty="0">
                <a:solidFill>
                  <a:srgbClr val="002060"/>
                </a:solidFill>
                <a:latin typeface="Please write me a song"/>
                <a:ea typeface="Please write me a song" panose="02000603000000000000" pitchFamily="2" charset="0"/>
                <a:cs typeface="Times"/>
              </a:rPr>
              <a:t> </a:t>
            </a:r>
            <a:endParaRPr lang="en-GB" sz="3600">
              <a:solidFill>
                <a:srgbClr val="002060"/>
              </a:solidFill>
              <a:latin typeface="Please write me a song"/>
              <a:ea typeface="Please write me a song" panose="02000603000000000000" pitchFamily="2" charset="0"/>
              <a:cs typeface="Calibri" panose="020F0502020204030204" pitchFamily="34" charset="0"/>
            </a:endParaRPr>
          </a:p>
          <a:p>
            <a:r>
              <a:rPr lang="en-GB" sz="3600" dirty="0">
                <a:solidFill>
                  <a:srgbClr val="002060"/>
                </a:solidFill>
                <a:latin typeface="Please write me a song"/>
                <a:ea typeface="Please write me a song" panose="02000603000000000000" pitchFamily="2" charset="0"/>
                <a:cs typeface="Calibri"/>
              </a:rPr>
              <a:t>Punctuality and attendance</a:t>
            </a:r>
          </a:p>
          <a:p>
            <a:r>
              <a:rPr lang="en-GB" sz="3600" dirty="0">
                <a:solidFill>
                  <a:srgbClr val="002060"/>
                </a:solidFill>
                <a:latin typeface="Please write me a song"/>
                <a:ea typeface="Please write me a song" panose="02000603000000000000" pitchFamily="2" charset="0"/>
                <a:cs typeface="Calibri"/>
              </a:rPr>
              <a:t>Organisation</a:t>
            </a:r>
          </a:p>
          <a:p>
            <a:r>
              <a:rPr lang="en-GB" sz="3600" dirty="0">
                <a:solidFill>
                  <a:srgbClr val="002060"/>
                </a:solidFill>
                <a:latin typeface="Please write me a song"/>
                <a:ea typeface="Please write me a song" panose="02000603000000000000" pitchFamily="2" charset="0"/>
                <a:cs typeface="Calibri"/>
              </a:rPr>
              <a:t>Excellent behaviour</a:t>
            </a:r>
          </a:p>
          <a:p>
            <a:r>
              <a:rPr lang="en-GB" sz="3600" dirty="0">
                <a:solidFill>
                  <a:srgbClr val="002060"/>
                </a:solidFill>
                <a:latin typeface="Please write me a song"/>
                <a:ea typeface="Please write me a song" panose="02000603000000000000" pitchFamily="2" charset="0"/>
                <a:cs typeface="Calibri"/>
              </a:rPr>
              <a:t>Attitude to learning</a:t>
            </a:r>
          </a:p>
          <a:p>
            <a:r>
              <a:rPr lang="en-GB" sz="3600" dirty="0">
                <a:solidFill>
                  <a:srgbClr val="002060"/>
                </a:solidFill>
                <a:latin typeface="Please write me a song"/>
                <a:ea typeface="Please write me a song" panose="02000603000000000000" pitchFamily="2" charset="0"/>
                <a:cs typeface="Calibri"/>
              </a:rPr>
              <a:t>Homework</a:t>
            </a:r>
          </a:p>
          <a:p>
            <a:r>
              <a:rPr lang="en-GB" sz="3600" dirty="0">
                <a:solidFill>
                  <a:srgbClr val="002060"/>
                </a:solidFill>
                <a:latin typeface="Please write me a song"/>
                <a:ea typeface="Please write me a song" panose="02000603000000000000" pitchFamily="2" charset="0"/>
                <a:cs typeface="Calibri"/>
              </a:rPr>
              <a:t>Responsibility for learning</a:t>
            </a:r>
          </a:p>
          <a:p>
            <a:endParaRPr lang="en-GB" sz="3600" dirty="0">
              <a:solidFill>
                <a:schemeClr val="tx1"/>
              </a:solidFill>
              <a:latin typeface="Arial" panose="020B0604020202020204" pitchFamily="34" charset="0"/>
              <a:cs typeface="Arial" panose="020B0604020202020204" pitchFamily="34" charset="0"/>
            </a:endParaRPr>
          </a:p>
          <a:p>
            <a:endParaRPr lang="en-GB" sz="3600" dirty="0">
              <a:solidFill>
                <a:schemeClr val="tx1"/>
              </a:solidFill>
              <a:latin typeface="Arial" panose="020B0604020202020204" pitchFamily="34" charset="0"/>
              <a:cs typeface="Arial" panose="020B0604020202020204" pitchFamily="34" charset="0"/>
            </a:endParaRPr>
          </a:p>
        </p:txBody>
      </p:sp>
      <p:pic>
        <p:nvPicPr>
          <p:cNvPr id="5" name="Picture 4" descr="A logo with a tree and people&#10;&#10;AI-generated content may be incorrect.">
            <a:extLst>
              <a:ext uri="{FF2B5EF4-FFF2-40B4-BE49-F238E27FC236}">
                <a16:creationId xmlns:a16="http://schemas.microsoft.com/office/drawing/2014/main" id="{44A04F88-6916-DBD8-F5E4-2D7931DD73FE}"/>
              </a:ext>
            </a:extLst>
          </p:cNvPr>
          <p:cNvPicPr>
            <a:picLocks noChangeAspect="1"/>
          </p:cNvPicPr>
          <p:nvPr/>
        </p:nvPicPr>
        <p:blipFill>
          <a:blip r:embed="rId3"/>
          <a:stretch>
            <a:fillRect/>
          </a:stretch>
        </p:blipFill>
        <p:spPr>
          <a:xfrm>
            <a:off x="9966438" y="384802"/>
            <a:ext cx="1705872" cy="2156529"/>
          </a:xfrm>
          <a:prstGeom prst="rect">
            <a:avLst/>
          </a:prstGeom>
        </p:spPr>
      </p:pic>
    </p:spTree>
    <p:extLst>
      <p:ext uri="{BB962C8B-B14F-4D97-AF65-F5344CB8AC3E}">
        <p14:creationId xmlns:p14="http://schemas.microsoft.com/office/powerpoint/2010/main" val="1101432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8929" y="643484"/>
            <a:ext cx="8690344" cy="1352144"/>
          </a:xfrm>
        </p:spPr>
        <p:txBody>
          <a:bodyPr>
            <a:normAutofit/>
          </a:bodyPr>
          <a:lstStyle/>
          <a:p>
            <a:pPr algn="ctr"/>
            <a:r>
              <a:rPr lang="en-GB" sz="5400" b="1" dirty="0">
                <a:solidFill>
                  <a:srgbClr val="002060"/>
                </a:solidFill>
                <a:latin typeface="please write me a song"/>
              </a:rPr>
              <a:t>Punctuality and Attendance</a:t>
            </a:r>
            <a:endParaRPr lang="en-US" sz="5400" dirty="0">
              <a:solidFill>
                <a:srgbClr val="002060"/>
              </a:solidFill>
              <a:latin typeface="please write me a song"/>
            </a:endParaRPr>
          </a:p>
        </p:txBody>
      </p:sp>
      <p:sp>
        <p:nvSpPr>
          <p:cNvPr id="3" name="Content Placeholder 2"/>
          <p:cNvSpPr>
            <a:spLocks noGrp="1"/>
          </p:cNvSpPr>
          <p:nvPr>
            <p:ph idx="1"/>
          </p:nvPr>
        </p:nvSpPr>
        <p:spPr>
          <a:xfrm>
            <a:off x="636037" y="2237821"/>
            <a:ext cx="10515600" cy="4351338"/>
          </a:xfrm>
        </p:spPr>
        <p:txBody>
          <a:bodyPr vert="horz" lIns="91440" tIns="45720" rIns="91440" bIns="45720" rtlCol="0" anchor="t">
            <a:noAutofit/>
          </a:bodyPr>
          <a:lstStyle/>
          <a:p>
            <a:r>
              <a:rPr lang="en-GB" dirty="0">
                <a:solidFill>
                  <a:srgbClr val="002060"/>
                </a:solidFill>
                <a:latin typeface="please write me a song"/>
                <a:cs typeface="Calibri"/>
              </a:rPr>
              <a:t>School starts at 8.45am - please ensure your children are here in good time to get the day off to a flying start</a:t>
            </a:r>
            <a:endParaRPr lang="en-US" dirty="0"/>
          </a:p>
          <a:p>
            <a:r>
              <a:rPr lang="en-GB" dirty="0">
                <a:solidFill>
                  <a:srgbClr val="002060"/>
                </a:solidFill>
                <a:latin typeface="please write me a song"/>
                <a:cs typeface="Calibri"/>
              </a:rPr>
              <a:t>Excellent attendance is key to achievement at GCSE and beyond</a:t>
            </a:r>
          </a:p>
          <a:p>
            <a:r>
              <a:rPr lang="en-GB" dirty="0">
                <a:solidFill>
                  <a:srgbClr val="002060"/>
                </a:solidFill>
                <a:latin typeface="please write me a song"/>
                <a:cs typeface="Calibri"/>
              </a:rPr>
              <a:t>A bit under the weather?     Send them in!</a:t>
            </a:r>
            <a:endParaRPr lang="en-GB" dirty="0">
              <a:solidFill>
                <a:srgbClr val="002060"/>
              </a:solidFill>
              <a:latin typeface="please write me a song"/>
              <a:cs typeface="Calibri" panose="020F0502020204030204" pitchFamily="34" charset="0"/>
            </a:endParaRPr>
          </a:p>
          <a:p>
            <a:r>
              <a:rPr lang="en-GB" dirty="0">
                <a:solidFill>
                  <a:srgbClr val="002060"/>
                </a:solidFill>
                <a:latin typeface="please write me a song"/>
                <a:cs typeface="Calibri"/>
              </a:rPr>
              <a:t>Contagious?                        Keep at home.</a:t>
            </a:r>
            <a:endParaRPr lang="en-GB" dirty="0">
              <a:solidFill>
                <a:srgbClr val="002060"/>
              </a:solidFill>
              <a:latin typeface="please write me a song"/>
              <a:cs typeface="Calibri" panose="020F0502020204030204" pitchFamily="34" charset="0"/>
            </a:endParaRPr>
          </a:p>
          <a:p>
            <a:r>
              <a:rPr lang="en-GB" dirty="0">
                <a:solidFill>
                  <a:srgbClr val="002060"/>
                </a:solidFill>
                <a:latin typeface="please write me a song"/>
                <a:cs typeface="Calibri"/>
              </a:rPr>
              <a:t>We will always call you if a student becomes more unwell during the day and needs to come home.  </a:t>
            </a:r>
            <a:endParaRPr lang="en-GB" dirty="0">
              <a:solidFill>
                <a:srgbClr val="002060"/>
              </a:solidFill>
              <a:latin typeface="please write me a song"/>
              <a:cs typeface="Calibri" panose="020F0502020204030204" pitchFamily="34" charset="0"/>
            </a:endParaRPr>
          </a:p>
          <a:p>
            <a:pPr marL="0" indent="0">
              <a:buNone/>
            </a:pPr>
            <a:endParaRPr lang="en-GB" sz="2800" dirty="0">
              <a:solidFill>
                <a:srgbClr val="002060"/>
              </a:solidFill>
              <a:latin typeface="please write me a song"/>
              <a:cs typeface="Calibri" panose="020F0502020204030204" pitchFamily="34" charset="0"/>
            </a:endParaRPr>
          </a:p>
          <a:p>
            <a:pPr marL="0" indent="0">
              <a:buNone/>
            </a:pPr>
            <a:endParaRPr lang="en-GB" sz="2800" dirty="0"/>
          </a:p>
          <a:p>
            <a:pPr marL="0" indent="0">
              <a:buNone/>
            </a:pPr>
            <a:endParaRPr lang="en-GB" dirty="0"/>
          </a:p>
        </p:txBody>
      </p:sp>
      <p:pic>
        <p:nvPicPr>
          <p:cNvPr id="5" name="Picture 4" descr="A logo with a tree and people&#10;&#10;AI-generated content may be incorrect.">
            <a:extLst>
              <a:ext uri="{FF2B5EF4-FFF2-40B4-BE49-F238E27FC236}">
                <a16:creationId xmlns:a16="http://schemas.microsoft.com/office/drawing/2014/main" id="{10DB24C2-219E-58A0-4316-3C55464B57E0}"/>
              </a:ext>
            </a:extLst>
          </p:cNvPr>
          <p:cNvPicPr>
            <a:picLocks noChangeAspect="1"/>
          </p:cNvPicPr>
          <p:nvPr/>
        </p:nvPicPr>
        <p:blipFill>
          <a:blip r:embed="rId3"/>
          <a:stretch>
            <a:fillRect/>
          </a:stretch>
        </p:blipFill>
        <p:spPr>
          <a:xfrm>
            <a:off x="10206326" y="405968"/>
            <a:ext cx="1465984" cy="1831975"/>
          </a:xfrm>
          <a:prstGeom prst="rect">
            <a:avLst/>
          </a:prstGeom>
        </p:spPr>
      </p:pic>
    </p:spTree>
    <p:extLst>
      <p:ext uri="{BB962C8B-B14F-4D97-AF65-F5344CB8AC3E}">
        <p14:creationId xmlns:p14="http://schemas.microsoft.com/office/powerpoint/2010/main" val="26211345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DD62-4525-AEB5-E1AF-DEF74963BB6D}"/>
              </a:ext>
            </a:extLst>
          </p:cNvPr>
          <p:cNvSpPr>
            <a:spLocks noGrp="1"/>
          </p:cNvSpPr>
          <p:nvPr>
            <p:ph type="title"/>
          </p:nvPr>
        </p:nvSpPr>
        <p:spPr>
          <a:xfrm>
            <a:off x="378129" y="-6387"/>
            <a:ext cx="5393267" cy="1346729"/>
          </a:xfrm>
        </p:spPr>
        <p:txBody>
          <a:bodyPr>
            <a:noAutofit/>
          </a:bodyPr>
          <a:lstStyle/>
          <a:p>
            <a:r>
              <a:rPr lang="en-GB" sz="5400" b="1" dirty="0">
                <a:solidFill>
                  <a:srgbClr val="002060"/>
                </a:solidFill>
                <a:latin typeface="please write me a song"/>
              </a:rPr>
              <a:t>Pastoral Support</a:t>
            </a:r>
          </a:p>
        </p:txBody>
      </p:sp>
      <p:pic>
        <p:nvPicPr>
          <p:cNvPr id="6" name="Content Placeholder 5" descr="It Takes a Village to Raise a Child | by Umesh Batra | May ...">
            <a:extLst>
              <a:ext uri="{FF2B5EF4-FFF2-40B4-BE49-F238E27FC236}">
                <a16:creationId xmlns:a16="http://schemas.microsoft.com/office/drawing/2014/main" id="{CADA8F77-E023-FBC4-FA96-B3E23DF895CB}"/>
              </a:ext>
            </a:extLst>
          </p:cNvPr>
          <p:cNvPicPr>
            <a:picLocks noGrp="1" noChangeAspect="1"/>
          </p:cNvPicPr>
          <p:nvPr>
            <p:ph idx="1"/>
          </p:nvPr>
        </p:nvPicPr>
        <p:blipFill>
          <a:blip r:embed="rId3"/>
          <a:stretch>
            <a:fillRect/>
          </a:stretch>
        </p:blipFill>
        <p:spPr>
          <a:xfrm>
            <a:off x="9967119" y="4586459"/>
            <a:ext cx="2064411" cy="2034188"/>
          </a:xfrm>
          <a:prstGeom prst="rect">
            <a:avLst/>
          </a:prstGeom>
        </p:spPr>
      </p:pic>
      <p:pic>
        <p:nvPicPr>
          <p:cNvPr id="5" name="Picture 4" descr="A logo with a tree and people&#10;&#10;AI-generated content may be incorrect.">
            <a:extLst>
              <a:ext uri="{FF2B5EF4-FFF2-40B4-BE49-F238E27FC236}">
                <a16:creationId xmlns:a16="http://schemas.microsoft.com/office/drawing/2014/main" id="{784560DC-D3CC-83C9-9716-C3BE52DF81D0}"/>
              </a:ext>
            </a:extLst>
          </p:cNvPr>
          <p:cNvPicPr>
            <a:picLocks noChangeAspect="1"/>
          </p:cNvPicPr>
          <p:nvPr/>
        </p:nvPicPr>
        <p:blipFill>
          <a:blip r:embed="rId4"/>
          <a:stretch>
            <a:fillRect/>
          </a:stretch>
        </p:blipFill>
        <p:spPr>
          <a:xfrm>
            <a:off x="10149882" y="215469"/>
            <a:ext cx="1705872" cy="2156529"/>
          </a:xfrm>
          <a:prstGeom prst="rect">
            <a:avLst/>
          </a:prstGeom>
        </p:spPr>
      </p:pic>
      <p:sp>
        <p:nvSpPr>
          <p:cNvPr id="8" name="Title 1">
            <a:extLst>
              <a:ext uri="{FF2B5EF4-FFF2-40B4-BE49-F238E27FC236}">
                <a16:creationId xmlns:a16="http://schemas.microsoft.com/office/drawing/2014/main" id="{6C5B3EA6-9916-D8B3-4169-A8515E0F32AE}"/>
              </a:ext>
            </a:extLst>
          </p:cNvPr>
          <p:cNvSpPr txBox="1">
            <a:spLocks/>
          </p:cNvSpPr>
          <p:nvPr/>
        </p:nvSpPr>
        <p:spPr>
          <a:xfrm>
            <a:off x="277990" y="1296557"/>
            <a:ext cx="10967151" cy="509030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rgbClr val="002060"/>
                </a:solidFill>
                <a:latin typeface="please write me a song"/>
              </a:rPr>
              <a:t>Head of Year:                   Mrs Hegg</a:t>
            </a:r>
          </a:p>
          <a:p>
            <a:r>
              <a:rPr lang="en-GB" sz="3600" b="1" dirty="0">
                <a:solidFill>
                  <a:srgbClr val="002060"/>
                </a:solidFill>
                <a:latin typeface="please write me a song"/>
              </a:rPr>
              <a:t>Assistant Head of Year:      Mrs Spenser </a:t>
            </a:r>
          </a:p>
          <a:p>
            <a:r>
              <a:rPr lang="en-GB" sz="3600" b="1" dirty="0">
                <a:solidFill>
                  <a:srgbClr val="002060"/>
                </a:solidFill>
                <a:latin typeface="please write me a song"/>
              </a:rPr>
              <a:t>Year 7 Tutors</a:t>
            </a:r>
          </a:p>
          <a:p>
            <a:r>
              <a:rPr lang="en-GB" sz="3600" b="1" dirty="0">
                <a:solidFill>
                  <a:srgbClr val="002060"/>
                </a:solidFill>
                <a:latin typeface="please write me a song"/>
              </a:rPr>
              <a:t>SEN:                               Mrs Power and Mrs Blackbourn</a:t>
            </a:r>
          </a:p>
          <a:p>
            <a:r>
              <a:rPr lang="en-GB" sz="3600" b="1" dirty="0">
                <a:solidFill>
                  <a:srgbClr val="002060"/>
                </a:solidFill>
                <a:latin typeface="please write me a song"/>
              </a:rPr>
              <a:t>Chaplain:                          Riya</a:t>
            </a:r>
          </a:p>
          <a:p>
            <a:r>
              <a:rPr lang="en-GB" sz="3600" b="1" dirty="0">
                <a:solidFill>
                  <a:srgbClr val="002060"/>
                </a:solidFill>
                <a:latin typeface="please write me a song"/>
              </a:rPr>
              <a:t>ELSA/HLSW:                    Sarah </a:t>
            </a:r>
            <a:r>
              <a:rPr lang="en-GB" sz="3600" b="1" err="1">
                <a:solidFill>
                  <a:srgbClr val="002060"/>
                </a:solidFill>
                <a:latin typeface="please write me a song"/>
              </a:rPr>
              <a:t>Mastromarco</a:t>
            </a:r>
            <a:endParaRPr lang="en-GB" sz="3600" b="1">
              <a:solidFill>
                <a:srgbClr val="002060"/>
              </a:solidFill>
              <a:latin typeface="please write me a song"/>
            </a:endParaRPr>
          </a:p>
          <a:p>
            <a:r>
              <a:rPr lang="en-GB" sz="3600" b="1" dirty="0">
                <a:solidFill>
                  <a:srgbClr val="002060"/>
                </a:solidFill>
                <a:latin typeface="please write me a song"/>
              </a:rPr>
              <a:t>Young Carers:                   Mrs Hardy</a:t>
            </a:r>
            <a:endParaRPr lang="en-GB" b="1"/>
          </a:p>
          <a:p>
            <a:r>
              <a:rPr lang="en-GB" sz="3600" b="1" dirty="0">
                <a:solidFill>
                  <a:srgbClr val="002060"/>
                </a:solidFill>
                <a:latin typeface="please write me a song"/>
              </a:rPr>
              <a:t>School Nurse:</a:t>
            </a:r>
          </a:p>
          <a:p>
            <a:r>
              <a:rPr lang="en-GB" sz="3600" b="1" dirty="0">
                <a:solidFill>
                  <a:srgbClr val="002060"/>
                </a:solidFill>
                <a:latin typeface="please write me a song"/>
              </a:rPr>
              <a:t>School Counsellor:              Angie Hemmings</a:t>
            </a:r>
          </a:p>
          <a:p>
            <a:r>
              <a:rPr lang="en-GB" sz="3600" b="1" dirty="0">
                <a:solidFill>
                  <a:srgbClr val="002060"/>
                </a:solidFill>
                <a:latin typeface="please write me a song"/>
              </a:rPr>
              <a:t>Other Counsellors:             Matrix, </a:t>
            </a:r>
            <a:r>
              <a:rPr lang="en-GB" sz="3600" b="1" err="1">
                <a:solidFill>
                  <a:srgbClr val="002060"/>
                </a:solidFill>
                <a:latin typeface="please write me a song"/>
              </a:rPr>
              <a:t>Barnado's</a:t>
            </a:r>
            <a:endParaRPr lang="en-GB" sz="3600" b="1">
              <a:solidFill>
                <a:srgbClr val="002060"/>
              </a:solidFill>
              <a:latin typeface="please write me a song"/>
            </a:endParaRPr>
          </a:p>
          <a:p>
            <a:r>
              <a:rPr lang="en-GB" sz="3600" b="1" dirty="0">
                <a:solidFill>
                  <a:srgbClr val="002060"/>
                </a:solidFill>
                <a:latin typeface="please write me a song"/>
              </a:rPr>
              <a:t>6th Form Mentors:</a:t>
            </a:r>
          </a:p>
        </p:txBody>
      </p:sp>
    </p:spTree>
    <p:extLst>
      <p:ext uri="{BB962C8B-B14F-4D97-AF65-F5344CB8AC3E}">
        <p14:creationId xmlns:p14="http://schemas.microsoft.com/office/powerpoint/2010/main" val="262848986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44D1472F-F235-2B04-BE15-3E32244961CA}"/>
              </a:ext>
            </a:extLst>
          </p:cNvPr>
          <p:cNvSpPr txBox="1">
            <a:spLocks/>
          </p:cNvSpPr>
          <p:nvPr/>
        </p:nvSpPr>
        <p:spPr>
          <a:xfrm>
            <a:off x="841248" y="3936513"/>
            <a:ext cx="10506456" cy="1485514"/>
          </a:xfrm>
          <a:prstGeom prst="ellipse">
            <a:avLst/>
          </a:prstGeom>
        </p:spPr>
        <p:txBody>
          <a:bodyPr vert="horz" lIns="91440" tIns="45720" rIns="91440" bIns="45720" rtlCol="0" anchor="b">
            <a:normAutofit/>
          </a:bodyPr>
          <a:lstStyle>
            <a:lvl1pPr algn="l" defTabSz="685800" rtl="0" eaLnBrk="1" latinLnBrk="0" hangingPunct="1">
              <a:lnSpc>
                <a:spcPct val="90000"/>
              </a:lnSpc>
              <a:spcBef>
                <a:spcPct val="0"/>
              </a:spcBef>
              <a:buNone/>
              <a:defRPr sz="3300" kern="1200">
                <a:solidFill>
                  <a:srgbClr val="8C1341"/>
                </a:solidFill>
                <a:latin typeface="+mj-lt"/>
                <a:ea typeface="+mj-ea"/>
                <a:cs typeface="+mj-cs"/>
              </a:defRPr>
            </a:lvl1pPr>
          </a:lstStyle>
          <a:p>
            <a:pPr algn="ctr"/>
            <a:r>
              <a:rPr lang="en-US" sz="5200">
                <a:solidFill>
                  <a:srgbClr val="002060"/>
                </a:solidFill>
                <a:latin typeface="Gill Sans MT"/>
              </a:rPr>
              <a:t>Safeguarding </a:t>
            </a:r>
          </a:p>
        </p:txBody>
      </p:sp>
      <p:sp>
        <p:nvSpPr>
          <p:cNvPr id="23" name="Content Placeholder 10">
            <a:extLst>
              <a:ext uri="{FF2B5EF4-FFF2-40B4-BE49-F238E27FC236}">
                <a16:creationId xmlns:a16="http://schemas.microsoft.com/office/drawing/2014/main" id="{D7CF4DDC-C0E1-E6E2-3AB7-86F4C45726EE}"/>
              </a:ext>
            </a:extLst>
          </p:cNvPr>
          <p:cNvSpPr txBox="1">
            <a:spLocks/>
          </p:cNvSpPr>
          <p:nvPr/>
        </p:nvSpPr>
        <p:spPr>
          <a:xfrm>
            <a:off x="851831" y="5257478"/>
            <a:ext cx="10506456" cy="928325"/>
          </a:xfrm>
          <a:prstGeom prst="rect">
            <a:avLst/>
          </a:prstGeom>
        </p:spPr>
        <p:txBody>
          <a:bodyPr vert="horz" lIns="91440" tIns="45720" rIns="91440" bIns="45720" rtlCol="0" anchor="t">
            <a:normAutofit fontScale="92500"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rgbClr val="1F3263"/>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585C82"/>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585C82"/>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585C82"/>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585C8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US" sz="2400" dirty="0">
                <a:solidFill>
                  <a:srgbClr val="002060"/>
                </a:solidFill>
                <a:latin typeface="Gill Sans MT"/>
              </a:rPr>
              <a:t>I</a:t>
            </a:r>
            <a:r>
              <a:rPr lang="en-US" sz="3200" dirty="0">
                <a:solidFill>
                  <a:srgbClr val="002060"/>
                </a:solidFill>
                <a:latin typeface="please write me a song"/>
              </a:rPr>
              <a:t>f you have safeguarding concerns about a child, please contact our </a:t>
            </a:r>
          </a:p>
          <a:p>
            <a:pPr marL="0" indent="0" algn="ctr">
              <a:buFont typeface="Arial" panose="020B0604020202020204" pitchFamily="34" charset="0"/>
              <a:buNone/>
            </a:pPr>
            <a:r>
              <a:rPr lang="en-US" sz="3200" dirty="0">
                <a:solidFill>
                  <a:srgbClr val="002060"/>
                </a:solidFill>
                <a:latin typeface="please write me a song"/>
              </a:rPr>
              <a:t>Safeguarding team.</a:t>
            </a:r>
          </a:p>
        </p:txBody>
      </p:sp>
      <p:sp>
        <p:nvSpPr>
          <p:cNvPr id="25" name="TextBox 24">
            <a:extLst>
              <a:ext uri="{FF2B5EF4-FFF2-40B4-BE49-F238E27FC236}">
                <a16:creationId xmlns:a16="http://schemas.microsoft.com/office/drawing/2014/main" id="{652FC69A-C62F-F23D-9709-D639D95E131E}"/>
              </a:ext>
            </a:extLst>
          </p:cNvPr>
          <p:cNvSpPr txBox="1"/>
          <p:nvPr/>
        </p:nvSpPr>
        <p:spPr>
          <a:xfrm>
            <a:off x="170602" y="3585632"/>
            <a:ext cx="2156459"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solidFill>
                  <a:srgbClr val="002060"/>
                </a:solidFill>
                <a:latin typeface="Gill Sans MT"/>
                <a:cs typeface="Calibri"/>
              </a:rPr>
              <a:t>Mr Ebenezer,  Assistant Headteacher, Designated Safeguarding Lead (DSL)</a:t>
            </a:r>
            <a:endParaRPr lang="en-GB" sz="1400">
              <a:solidFill>
                <a:srgbClr val="002060"/>
              </a:solidFill>
              <a:latin typeface="Gill Sans MT"/>
            </a:endParaRPr>
          </a:p>
        </p:txBody>
      </p:sp>
      <p:sp>
        <p:nvSpPr>
          <p:cNvPr id="27" name="TextBox 26">
            <a:extLst>
              <a:ext uri="{FF2B5EF4-FFF2-40B4-BE49-F238E27FC236}">
                <a16:creationId xmlns:a16="http://schemas.microsoft.com/office/drawing/2014/main" id="{FFDF132E-23F1-C488-45B0-27207550C761}"/>
              </a:ext>
            </a:extLst>
          </p:cNvPr>
          <p:cNvSpPr txBox="1"/>
          <p:nvPr/>
        </p:nvSpPr>
        <p:spPr>
          <a:xfrm>
            <a:off x="4552103" y="3844424"/>
            <a:ext cx="274320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400">
                <a:solidFill>
                  <a:srgbClr val="002060"/>
                </a:solidFill>
                <a:latin typeface="Gill Sans MT"/>
              </a:rPr>
              <a:t>Mrs Ward, Deputy DSL</a:t>
            </a:r>
          </a:p>
        </p:txBody>
      </p:sp>
      <p:sp>
        <p:nvSpPr>
          <p:cNvPr id="29" name="TextBox 28">
            <a:extLst>
              <a:ext uri="{FF2B5EF4-FFF2-40B4-BE49-F238E27FC236}">
                <a16:creationId xmlns:a16="http://schemas.microsoft.com/office/drawing/2014/main" id="{0EDEF14A-1C78-9FEB-D371-4C732262D149}"/>
              </a:ext>
            </a:extLst>
          </p:cNvPr>
          <p:cNvSpPr txBox="1"/>
          <p:nvPr/>
        </p:nvSpPr>
        <p:spPr>
          <a:xfrm>
            <a:off x="2584450" y="3585633"/>
            <a:ext cx="223520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solidFill>
                  <a:srgbClr val="002060"/>
                </a:solidFill>
                <a:latin typeface="Gill Sans MT"/>
              </a:rPr>
              <a:t>Mr Evans, Deputy Headteacher,  </a:t>
            </a:r>
            <a:endParaRPr lang="en-US" dirty="0">
              <a:solidFill>
                <a:srgbClr val="002060"/>
              </a:solidFill>
              <a:latin typeface="Gill Sans MT"/>
            </a:endParaRPr>
          </a:p>
          <a:p>
            <a:r>
              <a:rPr lang="en-GB" sz="1400" dirty="0">
                <a:solidFill>
                  <a:srgbClr val="002060"/>
                </a:solidFill>
                <a:latin typeface="Gill Sans MT"/>
              </a:rPr>
              <a:t>Deputy DSL</a:t>
            </a:r>
            <a:endParaRPr lang="en-GB" dirty="0">
              <a:solidFill>
                <a:srgbClr val="002060"/>
              </a:solidFill>
              <a:latin typeface="Gill Sans MT"/>
            </a:endParaRPr>
          </a:p>
        </p:txBody>
      </p:sp>
      <p:sp>
        <p:nvSpPr>
          <p:cNvPr id="33" name="TextBox 32">
            <a:extLst>
              <a:ext uri="{FF2B5EF4-FFF2-40B4-BE49-F238E27FC236}">
                <a16:creationId xmlns:a16="http://schemas.microsoft.com/office/drawing/2014/main" id="{2CE0C35A-DEAF-FACC-0FA2-D099CDB05998}"/>
              </a:ext>
            </a:extLst>
          </p:cNvPr>
          <p:cNvSpPr txBox="1"/>
          <p:nvPr/>
        </p:nvSpPr>
        <p:spPr>
          <a:xfrm>
            <a:off x="9620250" y="3585633"/>
            <a:ext cx="274320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solidFill>
                  <a:srgbClr val="002060"/>
                </a:solidFill>
                <a:latin typeface="Gill Sans MT"/>
              </a:rPr>
              <a:t>Mrs Rana-Brown Assistant Headteacher,  Head of Sixth Form, Deputy DSL</a:t>
            </a:r>
          </a:p>
        </p:txBody>
      </p:sp>
      <p:pic>
        <p:nvPicPr>
          <p:cNvPr id="37" name="Picture 2" descr="Info panel picture">
            <a:extLst>
              <a:ext uri="{FF2B5EF4-FFF2-40B4-BE49-F238E27FC236}">
                <a16:creationId xmlns:a16="http://schemas.microsoft.com/office/drawing/2014/main" id="{12071D9B-11C1-8DE4-5D2B-792B7840E8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9650" y="1243799"/>
            <a:ext cx="2339108" cy="2269836"/>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37" descr="Info panel picture">
            <a:extLst>
              <a:ext uri="{FF2B5EF4-FFF2-40B4-BE49-F238E27FC236}">
                <a16:creationId xmlns:a16="http://schemas.microsoft.com/office/drawing/2014/main" id="{899CE8F5-D42F-0AEB-8C79-386D996CBA57}"/>
              </a:ext>
            </a:extLst>
          </p:cNvPr>
          <p:cNvPicPr>
            <a:picLocks noChangeAspect="1"/>
          </p:cNvPicPr>
          <p:nvPr/>
        </p:nvPicPr>
        <p:blipFill>
          <a:blip r:embed="rId4"/>
          <a:stretch>
            <a:fillRect/>
          </a:stretch>
        </p:blipFill>
        <p:spPr>
          <a:xfrm>
            <a:off x="86458" y="1067821"/>
            <a:ext cx="2309356" cy="2297812"/>
          </a:xfrm>
          <a:prstGeom prst="rect">
            <a:avLst/>
          </a:prstGeom>
        </p:spPr>
      </p:pic>
      <p:pic>
        <p:nvPicPr>
          <p:cNvPr id="41" name="Picture 40" descr="Info panel picture">
            <a:extLst>
              <a:ext uri="{FF2B5EF4-FFF2-40B4-BE49-F238E27FC236}">
                <a16:creationId xmlns:a16="http://schemas.microsoft.com/office/drawing/2014/main" id="{E4C1E1A7-DCBE-7070-4D53-816E0F06340C}"/>
              </a:ext>
            </a:extLst>
          </p:cNvPr>
          <p:cNvPicPr>
            <a:picLocks noChangeAspect="1"/>
          </p:cNvPicPr>
          <p:nvPr/>
        </p:nvPicPr>
        <p:blipFill>
          <a:blip r:embed="rId5"/>
          <a:stretch>
            <a:fillRect/>
          </a:stretch>
        </p:blipFill>
        <p:spPr>
          <a:xfrm>
            <a:off x="9592630" y="1174353"/>
            <a:ext cx="2283631" cy="2410631"/>
          </a:xfrm>
          <a:prstGeom prst="rect">
            <a:avLst/>
          </a:prstGeom>
        </p:spPr>
      </p:pic>
      <p:pic>
        <p:nvPicPr>
          <p:cNvPr id="2" name="Picture 1">
            <a:extLst>
              <a:ext uri="{FF2B5EF4-FFF2-40B4-BE49-F238E27FC236}">
                <a16:creationId xmlns:a16="http://schemas.microsoft.com/office/drawing/2014/main" id="{18C45037-4FD8-BE64-7713-8E0B2D80CFBF}"/>
              </a:ext>
            </a:extLst>
          </p:cNvPr>
          <p:cNvPicPr>
            <a:picLocks noChangeAspect="1"/>
          </p:cNvPicPr>
          <p:nvPr/>
        </p:nvPicPr>
        <p:blipFill>
          <a:blip r:embed="rId6"/>
          <a:stretch>
            <a:fillRect/>
          </a:stretch>
        </p:blipFill>
        <p:spPr>
          <a:xfrm>
            <a:off x="2500862" y="1347243"/>
            <a:ext cx="2062949" cy="2062949"/>
          </a:xfrm>
          <a:prstGeom prst="rect">
            <a:avLst/>
          </a:prstGeom>
        </p:spPr>
      </p:pic>
      <p:sp>
        <p:nvSpPr>
          <p:cNvPr id="3" name="TextBox 2">
            <a:extLst>
              <a:ext uri="{FF2B5EF4-FFF2-40B4-BE49-F238E27FC236}">
                <a16:creationId xmlns:a16="http://schemas.microsoft.com/office/drawing/2014/main" id="{B3DD74BA-CCC1-99EE-3CBD-BF8BD42D0D82}"/>
              </a:ext>
            </a:extLst>
          </p:cNvPr>
          <p:cNvSpPr txBox="1"/>
          <p:nvPr/>
        </p:nvSpPr>
        <p:spPr>
          <a:xfrm>
            <a:off x="6880277" y="3629174"/>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GB" sz="1400" b="1" dirty="0">
              <a:solidFill>
                <a:srgbClr val="FF0000"/>
              </a:solidFill>
              <a:latin typeface="Gill Sans MT"/>
            </a:endParaRPr>
          </a:p>
          <a:p>
            <a:pPr algn="ctr"/>
            <a:r>
              <a:rPr lang="en-GB" sz="1400" dirty="0">
                <a:solidFill>
                  <a:srgbClr val="002060"/>
                </a:solidFill>
                <a:latin typeface="Gill Sans MT"/>
              </a:rPr>
              <a:t> Mrs Fraser, Deputy DSL</a:t>
            </a:r>
            <a:endParaRPr lang="en-GB"/>
          </a:p>
        </p:txBody>
      </p:sp>
      <p:pic>
        <p:nvPicPr>
          <p:cNvPr id="4" name="Picture 3" descr="A person with blonde hair smiling&#10;&#10;AI-generated content may be incorrect.">
            <a:extLst>
              <a:ext uri="{FF2B5EF4-FFF2-40B4-BE49-F238E27FC236}">
                <a16:creationId xmlns:a16="http://schemas.microsoft.com/office/drawing/2014/main" id="{8CDABA48-3C48-1E82-797A-EC0459C16C63}"/>
              </a:ext>
            </a:extLst>
          </p:cNvPr>
          <p:cNvPicPr>
            <a:picLocks noChangeAspect="1"/>
          </p:cNvPicPr>
          <p:nvPr/>
        </p:nvPicPr>
        <p:blipFill>
          <a:blip r:embed="rId7"/>
          <a:stretch>
            <a:fillRect/>
          </a:stretch>
        </p:blipFill>
        <p:spPr>
          <a:xfrm>
            <a:off x="7157500" y="1274823"/>
            <a:ext cx="2348361" cy="2309902"/>
          </a:xfrm>
          <a:prstGeom prst="rect">
            <a:avLst/>
          </a:prstGeom>
        </p:spPr>
      </p:pic>
    </p:spTree>
    <p:extLst>
      <p:ext uri="{BB962C8B-B14F-4D97-AF65-F5344CB8AC3E}">
        <p14:creationId xmlns:p14="http://schemas.microsoft.com/office/powerpoint/2010/main" val="13052256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3226B-EBD4-6EC3-08AE-450211AE92C3}"/>
              </a:ext>
            </a:extLst>
          </p:cNvPr>
          <p:cNvSpPr>
            <a:spLocks noGrp="1"/>
          </p:cNvSpPr>
          <p:nvPr>
            <p:ph type="title"/>
          </p:nvPr>
        </p:nvSpPr>
        <p:spPr>
          <a:xfrm>
            <a:off x="0" y="-144541"/>
            <a:ext cx="12035574" cy="1325563"/>
          </a:xfrm>
        </p:spPr>
        <p:txBody>
          <a:bodyPr>
            <a:normAutofit fontScale="90000"/>
          </a:bodyPr>
          <a:lstStyle/>
          <a:p>
            <a:r>
              <a:rPr lang="en-US" sz="4000" dirty="0">
                <a:solidFill>
                  <a:srgbClr val="002060"/>
                </a:solidFill>
                <a:latin typeface="please write me a song"/>
              </a:rPr>
              <a:t>          </a:t>
            </a:r>
            <a:r>
              <a:rPr lang="en-US" sz="5400" b="1" dirty="0">
                <a:solidFill>
                  <a:srgbClr val="002060"/>
                </a:solidFill>
                <a:latin typeface="please write me a song"/>
              </a:rPr>
              <a:t>Our </a:t>
            </a:r>
            <a:r>
              <a:rPr lang="en-US" sz="5400" b="1" err="1">
                <a:solidFill>
                  <a:srgbClr val="002060"/>
                </a:solidFill>
                <a:latin typeface="please write me a song"/>
              </a:rPr>
              <a:t>Behaviour</a:t>
            </a:r>
            <a:r>
              <a:rPr lang="en-US" sz="5400" b="1" dirty="0">
                <a:solidFill>
                  <a:srgbClr val="002060"/>
                </a:solidFill>
                <a:latin typeface="please write me a song"/>
              </a:rPr>
              <a:t> Policy at St Peter’s is built on this vision:</a:t>
            </a:r>
          </a:p>
        </p:txBody>
      </p:sp>
      <p:sp>
        <p:nvSpPr>
          <p:cNvPr id="3" name="Content Placeholder 2">
            <a:extLst>
              <a:ext uri="{FF2B5EF4-FFF2-40B4-BE49-F238E27FC236}">
                <a16:creationId xmlns:a16="http://schemas.microsoft.com/office/drawing/2014/main" id="{A81C1A22-4D9F-D445-5B1C-547C4E2A7AC6}"/>
              </a:ext>
            </a:extLst>
          </p:cNvPr>
          <p:cNvSpPr>
            <a:spLocks noGrp="1"/>
          </p:cNvSpPr>
          <p:nvPr>
            <p:ph idx="1"/>
          </p:nvPr>
        </p:nvSpPr>
        <p:spPr>
          <a:xfrm>
            <a:off x="164892" y="1027906"/>
            <a:ext cx="11862216" cy="4802187"/>
          </a:xfrm>
        </p:spPr>
        <p:txBody>
          <a:bodyPr vert="horz" lIns="91440" tIns="45720" rIns="91440" bIns="45720" rtlCol="0" anchor="t">
            <a:normAutofit/>
          </a:bodyPr>
          <a:lstStyle/>
          <a:p>
            <a:pPr marL="457200" algn="ctr">
              <a:lnSpc>
                <a:spcPct val="115000"/>
              </a:lnSpc>
              <a:buNone/>
            </a:pPr>
            <a:r>
              <a:rPr lang="en-GB" sz="2400" b="1" kern="100" dirty="0">
                <a:solidFill>
                  <a:srgbClr val="002060"/>
                </a:solidFill>
                <a:latin typeface="please write me a song"/>
                <a:ea typeface="Aptos" panose="020B0004020202020204" pitchFamily="34" charset="0"/>
                <a:cs typeface="Times New Roman"/>
              </a:rPr>
              <a:t>To</a:t>
            </a:r>
            <a:r>
              <a:rPr lang="en-GB" sz="2400" b="1" kern="100" dirty="0">
                <a:solidFill>
                  <a:srgbClr val="002060"/>
                </a:solidFill>
                <a:effectLst/>
                <a:latin typeface="please write me a song"/>
                <a:ea typeface="Aptos" panose="020B0004020202020204" pitchFamily="34" charset="0"/>
                <a:cs typeface="Times New Roman"/>
              </a:rPr>
              <a:t> have disruption free learning and provide students with the opportunity to live out </a:t>
            </a:r>
            <a:endParaRPr lang="en-US"/>
          </a:p>
          <a:p>
            <a:pPr marL="457200" algn="ctr">
              <a:lnSpc>
                <a:spcPct val="114999"/>
              </a:lnSpc>
              <a:buNone/>
            </a:pPr>
            <a:r>
              <a:rPr lang="en-GB" sz="2400" b="1" kern="100" dirty="0">
                <a:solidFill>
                  <a:srgbClr val="002060"/>
                </a:solidFill>
                <a:effectLst/>
                <a:latin typeface="please write me a song"/>
                <a:ea typeface="Aptos" panose="020B0004020202020204" pitchFamily="34" charset="0"/>
                <a:cs typeface="Times New Roman"/>
              </a:rPr>
              <a:t>the </a:t>
            </a:r>
            <a:r>
              <a:rPr lang="en-GB" sz="2400" b="1" kern="100" dirty="0" err="1">
                <a:solidFill>
                  <a:srgbClr val="002060"/>
                </a:solidFill>
                <a:effectLst/>
                <a:latin typeface="please write me a song"/>
                <a:ea typeface="Aptos" panose="020B0004020202020204" pitchFamily="34" charset="0"/>
                <a:cs typeface="Times New Roman"/>
              </a:rPr>
              <a:t>the</a:t>
            </a:r>
            <a:r>
              <a:rPr lang="en-GB" sz="2400" b="1" kern="100" dirty="0">
                <a:solidFill>
                  <a:srgbClr val="002060"/>
                </a:solidFill>
                <a:effectLst/>
                <a:latin typeface="please write me a song"/>
                <a:ea typeface="Aptos" panose="020B0004020202020204" pitchFamily="34" charset="0"/>
                <a:cs typeface="Times New Roman"/>
              </a:rPr>
              <a:t> Rocks of St Peter’s, building a deeper sense of belonging.</a:t>
            </a:r>
            <a:endParaRPr lang="en-GB"/>
          </a:p>
        </p:txBody>
      </p:sp>
      <p:pic>
        <p:nvPicPr>
          <p:cNvPr id="6146" name="Picture 2" descr="Belonging: What It Is, Why It Matters, and How To Nurture It">
            <a:extLst>
              <a:ext uri="{FF2B5EF4-FFF2-40B4-BE49-F238E27FC236}">
                <a16:creationId xmlns:a16="http://schemas.microsoft.com/office/drawing/2014/main" id="{E3E713D4-C1AB-6F64-FD8B-2AC5D0A872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0809" y="2075488"/>
            <a:ext cx="5292725" cy="4373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4624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61ECC-E34D-292B-9A71-530A6110E152}"/>
              </a:ext>
            </a:extLst>
          </p:cNvPr>
          <p:cNvSpPr>
            <a:spLocks noGrp="1"/>
          </p:cNvSpPr>
          <p:nvPr>
            <p:ph type="title"/>
          </p:nvPr>
        </p:nvSpPr>
        <p:spPr>
          <a:xfrm>
            <a:off x="-2550" y="217579"/>
            <a:ext cx="10515600" cy="1325563"/>
          </a:xfrm>
        </p:spPr>
        <p:txBody>
          <a:bodyPr>
            <a:noAutofit/>
          </a:bodyPr>
          <a:lstStyle/>
          <a:p>
            <a:pPr algn="ctr"/>
            <a:r>
              <a:rPr lang="en-GB" sz="4800" b="1" dirty="0">
                <a:solidFill>
                  <a:srgbClr val="002060"/>
                </a:solidFill>
                <a:latin typeface="please write me a song"/>
                <a:cs typeface="Calibri Light"/>
              </a:rPr>
              <a:t>How we investigate incidents to make </a:t>
            </a:r>
            <a:br>
              <a:rPr lang="en-GB" sz="4800" b="1" dirty="0">
                <a:solidFill>
                  <a:srgbClr val="002060"/>
                </a:solidFill>
                <a:latin typeface="please write me a song"/>
                <a:cs typeface="Calibri Light"/>
              </a:rPr>
            </a:br>
            <a:r>
              <a:rPr lang="en-GB" sz="4800" b="1" dirty="0">
                <a:solidFill>
                  <a:srgbClr val="002060"/>
                </a:solidFill>
                <a:latin typeface="please write me a song"/>
                <a:cs typeface="Calibri Light"/>
              </a:rPr>
              <a:t>St Peter's a safe, fair place</a:t>
            </a:r>
            <a:endParaRPr lang="en-GB" sz="4000">
              <a:solidFill>
                <a:srgbClr val="002060"/>
              </a:solidFill>
              <a:latin typeface="please write me a song"/>
              <a:cs typeface="Calibri"/>
            </a:endParaRPr>
          </a:p>
        </p:txBody>
      </p:sp>
      <p:sp>
        <p:nvSpPr>
          <p:cNvPr id="3" name="Content Placeholder 2">
            <a:extLst>
              <a:ext uri="{FF2B5EF4-FFF2-40B4-BE49-F238E27FC236}">
                <a16:creationId xmlns:a16="http://schemas.microsoft.com/office/drawing/2014/main" id="{674A1AA1-C7BB-5E6A-8082-7F66F2244B42}"/>
              </a:ext>
            </a:extLst>
          </p:cNvPr>
          <p:cNvSpPr>
            <a:spLocks noGrp="1"/>
          </p:cNvSpPr>
          <p:nvPr>
            <p:ph idx="1"/>
          </p:nvPr>
        </p:nvSpPr>
        <p:spPr>
          <a:xfrm>
            <a:off x="471844" y="1799011"/>
            <a:ext cx="10891099" cy="4351338"/>
          </a:xfrm>
        </p:spPr>
        <p:txBody>
          <a:bodyPr vert="horz" lIns="91440" tIns="45720" rIns="91440" bIns="45720" rtlCol="0" anchor="t">
            <a:normAutofit/>
          </a:bodyPr>
          <a:lstStyle/>
          <a:p>
            <a:r>
              <a:rPr lang="en-GB" sz="3600" dirty="0">
                <a:solidFill>
                  <a:srgbClr val="002060"/>
                </a:solidFill>
                <a:latin typeface="please write me a song"/>
                <a:cs typeface="Calibri"/>
              </a:rPr>
              <a:t>Gather evidence and listen</a:t>
            </a:r>
          </a:p>
          <a:p>
            <a:r>
              <a:rPr lang="en-GB" sz="3600" dirty="0">
                <a:solidFill>
                  <a:srgbClr val="002060"/>
                </a:solidFill>
                <a:latin typeface="please write me a song"/>
                <a:cs typeface="Calibri"/>
              </a:rPr>
              <a:t>Try to understand context</a:t>
            </a:r>
          </a:p>
          <a:p>
            <a:r>
              <a:rPr lang="en-GB" sz="3600" dirty="0">
                <a:solidFill>
                  <a:srgbClr val="002060"/>
                </a:solidFill>
                <a:latin typeface="please write me a song"/>
                <a:cs typeface="Calibri"/>
              </a:rPr>
              <a:t>Apply behaviour policy (if necessary) in a consistent way</a:t>
            </a:r>
          </a:p>
          <a:p>
            <a:r>
              <a:rPr lang="en-GB" sz="3600" dirty="0">
                <a:solidFill>
                  <a:srgbClr val="002060"/>
                </a:solidFill>
                <a:latin typeface="please write me a song"/>
                <a:cs typeface="Calibri"/>
              </a:rPr>
              <a:t>Offer support to any victims and any perpetrators</a:t>
            </a:r>
          </a:p>
          <a:p>
            <a:r>
              <a:rPr lang="en-GB" sz="3600" dirty="0">
                <a:solidFill>
                  <a:srgbClr val="002060"/>
                </a:solidFill>
                <a:latin typeface="please write me a song"/>
                <a:cs typeface="Calibri"/>
              </a:rPr>
              <a:t>Contact parents and log any sanctions on Arbor</a:t>
            </a:r>
          </a:p>
          <a:p>
            <a:r>
              <a:rPr lang="en-GB" sz="3600" dirty="0">
                <a:solidFill>
                  <a:srgbClr val="002060"/>
                </a:solidFill>
                <a:latin typeface="please write me a song"/>
                <a:cs typeface="Calibri"/>
              </a:rPr>
              <a:t>Follow up with restorative conversations – </a:t>
            </a:r>
            <a:r>
              <a:rPr lang="en-GB" sz="3600" b="1" dirty="0">
                <a:solidFill>
                  <a:srgbClr val="002060"/>
                </a:solidFill>
                <a:latin typeface="please write me a song"/>
                <a:cs typeface="Calibri"/>
              </a:rPr>
              <a:t>every child gets a clean slate</a:t>
            </a:r>
            <a:r>
              <a:rPr lang="en-GB" sz="3600" dirty="0">
                <a:solidFill>
                  <a:srgbClr val="002060"/>
                </a:solidFill>
                <a:latin typeface="please write me a song"/>
                <a:cs typeface="Calibri"/>
              </a:rPr>
              <a:t>.</a:t>
            </a:r>
          </a:p>
        </p:txBody>
      </p:sp>
      <p:pic>
        <p:nvPicPr>
          <p:cNvPr id="5" name="Picture 4" descr="A logo with a tree and people&#10;&#10;AI-generated content may be incorrect.">
            <a:extLst>
              <a:ext uri="{FF2B5EF4-FFF2-40B4-BE49-F238E27FC236}">
                <a16:creationId xmlns:a16="http://schemas.microsoft.com/office/drawing/2014/main" id="{93DD438A-5BCC-25B2-973C-E154F7AF06BA}"/>
              </a:ext>
            </a:extLst>
          </p:cNvPr>
          <p:cNvPicPr>
            <a:picLocks noChangeAspect="1"/>
          </p:cNvPicPr>
          <p:nvPr/>
        </p:nvPicPr>
        <p:blipFill>
          <a:blip r:embed="rId3"/>
          <a:stretch>
            <a:fillRect/>
          </a:stretch>
        </p:blipFill>
        <p:spPr>
          <a:xfrm>
            <a:off x="10149882" y="215469"/>
            <a:ext cx="1705872" cy="2156529"/>
          </a:xfrm>
          <a:prstGeom prst="rect">
            <a:avLst/>
          </a:prstGeom>
        </p:spPr>
      </p:pic>
    </p:spTree>
    <p:extLst>
      <p:ext uri="{BB962C8B-B14F-4D97-AF65-F5344CB8AC3E}">
        <p14:creationId xmlns:p14="http://schemas.microsoft.com/office/powerpoint/2010/main" val="34281125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2+ Thousand Saint Peters Key Royalty-Free Images, Stock Photos &amp; Pictures |  Shutterstock">
            <a:extLst>
              <a:ext uri="{FF2B5EF4-FFF2-40B4-BE49-F238E27FC236}">
                <a16:creationId xmlns:a16="http://schemas.microsoft.com/office/drawing/2014/main" id="{3AE009DC-63CF-5619-4CED-EE1D0493F0F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1845"/>
          <a:stretch/>
        </p:blipFill>
        <p:spPr bwMode="auto">
          <a:xfrm>
            <a:off x="9568566" y="4104374"/>
            <a:ext cx="2623434" cy="245126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screenshot of a phone&#10;&#10;AI-generated content may be incorrect.">
            <a:extLst>
              <a:ext uri="{FF2B5EF4-FFF2-40B4-BE49-F238E27FC236}">
                <a16:creationId xmlns:a16="http://schemas.microsoft.com/office/drawing/2014/main" id="{7474AB77-A520-590D-7D5D-088B863B7A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64365" y="0"/>
            <a:ext cx="6000750" cy="6858000"/>
          </a:xfrm>
          <a:prstGeom prst="rect">
            <a:avLst/>
          </a:prstGeom>
        </p:spPr>
      </p:pic>
      <p:sp>
        <p:nvSpPr>
          <p:cNvPr id="6" name="TextBox 5">
            <a:extLst>
              <a:ext uri="{FF2B5EF4-FFF2-40B4-BE49-F238E27FC236}">
                <a16:creationId xmlns:a16="http://schemas.microsoft.com/office/drawing/2014/main" id="{4A799961-27ED-D179-AEDA-66592E651EDC}"/>
              </a:ext>
            </a:extLst>
          </p:cNvPr>
          <p:cNvSpPr txBox="1"/>
          <p:nvPr/>
        </p:nvSpPr>
        <p:spPr>
          <a:xfrm>
            <a:off x="0" y="0"/>
            <a:ext cx="3764365" cy="6555641"/>
          </a:xfrm>
          <a:prstGeom prst="rect">
            <a:avLst/>
          </a:prstGeom>
          <a:noFill/>
        </p:spPr>
        <p:txBody>
          <a:bodyPr wrap="square">
            <a:spAutoFit/>
          </a:bodyPr>
          <a:lstStyle/>
          <a:p>
            <a:r>
              <a:rPr lang="en-US" sz="3600" u="sng" dirty="0">
                <a:solidFill>
                  <a:srgbClr val="8C1341"/>
                </a:solidFill>
              </a:rPr>
              <a:t>St Peter’s Rocks Nominations:</a:t>
            </a:r>
          </a:p>
          <a:p>
            <a:endParaRPr lang="en-US" sz="2400" dirty="0"/>
          </a:p>
          <a:p>
            <a:r>
              <a:rPr lang="en-US" sz="3200" dirty="0">
                <a:solidFill>
                  <a:srgbClr val="1F3263"/>
                </a:solidFill>
              </a:rPr>
              <a:t>Top 10 nominated students per category to receive a St Peter’s Rock badge each half term.</a:t>
            </a:r>
          </a:p>
          <a:p>
            <a:endParaRPr lang="en-US" sz="3200" dirty="0">
              <a:solidFill>
                <a:srgbClr val="1F3263"/>
              </a:solidFill>
            </a:endParaRPr>
          </a:p>
          <a:p>
            <a:r>
              <a:rPr lang="en-US" sz="3200" dirty="0">
                <a:solidFill>
                  <a:srgbClr val="1F3263"/>
                </a:solidFill>
              </a:rPr>
              <a:t>Collect all 5 over the year to achieve a St Peter’s Keys badge.</a:t>
            </a:r>
          </a:p>
          <a:p>
            <a:pPr marL="571500" indent="-571500">
              <a:buFont typeface="Arial" panose="020B0604020202020204" pitchFamily="34" charset="0"/>
              <a:buChar char="•"/>
            </a:pPr>
            <a:endParaRPr lang="en-US" sz="3600" u="sng" dirty="0"/>
          </a:p>
          <a:p>
            <a:pPr marL="457200" indent="-457200">
              <a:buFont typeface="Arial" panose="020B0604020202020204" pitchFamily="34" charset="0"/>
              <a:buChar char="•"/>
            </a:pPr>
            <a:endParaRPr lang="en-US" sz="3200" dirty="0"/>
          </a:p>
        </p:txBody>
      </p:sp>
    </p:spTree>
    <p:extLst>
      <p:ext uri="{BB962C8B-B14F-4D97-AF65-F5344CB8AC3E}">
        <p14:creationId xmlns:p14="http://schemas.microsoft.com/office/powerpoint/2010/main" val="1813165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03F98-87B9-0B30-5C62-261F76F85205}"/>
              </a:ext>
            </a:extLst>
          </p:cNvPr>
          <p:cNvSpPr>
            <a:spLocks noGrp="1"/>
          </p:cNvSpPr>
          <p:nvPr>
            <p:ph type="title"/>
          </p:nvPr>
        </p:nvSpPr>
        <p:spPr>
          <a:xfrm>
            <a:off x="938892" y="103521"/>
            <a:ext cx="9759004" cy="2302032"/>
          </a:xfrm>
        </p:spPr>
        <p:txBody>
          <a:bodyPr>
            <a:normAutofit fontScale="90000"/>
          </a:bodyPr>
          <a:lstStyle/>
          <a:p>
            <a:pPr algn="ctr"/>
            <a:r>
              <a:rPr lang="en-US" sz="4400" u="sng" dirty="0">
                <a:solidFill>
                  <a:srgbClr val="002060"/>
                </a:solidFill>
                <a:latin typeface="Write me a song"/>
              </a:rPr>
              <a:t>House Points</a:t>
            </a:r>
            <a:r>
              <a:rPr lang="en-US" sz="4400" u="sng" dirty="0">
                <a:latin typeface="Write me a song"/>
              </a:rPr>
              <a:t>:</a:t>
            </a:r>
            <a:br>
              <a:rPr lang="en-US" sz="4400" dirty="0">
                <a:latin typeface="Write me a song"/>
              </a:rPr>
            </a:br>
            <a:br>
              <a:rPr lang="en-US" sz="4400" dirty="0">
                <a:latin typeface="Write me a song"/>
              </a:rPr>
            </a:br>
            <a:r>
              <a:rPr lang="en-US" sz="3200" dirty="0">
                <a:solidFill>
                  <a:srgbClr val="1F3263"/>
                </a:solidFill>
                <a:latin typeface="Write me a song"/>
              </a:rPr>
              <a:t>All staff praise the students as much as possible</a:t>
            </a:r>
            <a:br>
              <a:rPr lang="en-US" sz="4400" dirty="0">
                <a:latin typeface="Write me a song"/>
              </a:rPr>
            </a:br>
            <a:endParaRPr lang="en-US" sz="4400">
              <a:latin typeface="Write me a song"/>
            </a:endParaRPr>
          </a:p>
        </p:txBody>
      </p:sp>
      <p:pic>
        <p:nvPicPr>
          <p:cNvPr id="3" name="Picture 2">
            <a:extLst>
              <a:ext uri="{FF2B5EF4-FFF2-40B4-BE49-F238E27FC236}">
                <a16:creationId xmlns:a16="http://schemas.microsoft.com/office/drawing/2014/main" id="{BFA2E929-6850-87BF-DBCE-47F1670A82BF}"/>
              </a:ext>
            </a:extLst>
          </p:cNvPr>
          <p:cNvPicPr>
            <a:picLocks noChangeAspect="1"/>
          </p:cNvPicPr>
          <p:nvPr/>
        </p:nvPicPr>
        <p:blipFill>
          <a:blip r:embed="rId3"/>
          <a:stretch>
            <a:fillRect/>
          </a:stretch>
        </p:blipFill>
        <p:spPr>
          <a:xfrm>
            <a:off x="1229407" y="2055793"/>
            <a:ext cx="9018814" cy="4293053"/>
          </a:xfrm>
          <a:prstGeom prst="rect">
            <a:avLst/>
          </a:prstGeom>
        </p:spPr>
      </p:pic>
    </p:spTree>
    <p:extLst>
      <p:ext uri="{BB962C8B-B14F-4D97-AF65-F5344CB8AC3E}">
        <p14:creationId xmlns:p14="http://schemas.microsoft.com/office/powerpoint/2010/main" val="3660436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C6AFF-3A3F-56F2-FA35-3F52AE82F922}"/>
              </a:ext>
            </a:extLst>
          </p:cNvPr>
          <p:cNvSpPr>
            <a:spLocks noGrp="1"/>
          </p:cNvSpPr>
          <p:nvPr>
            <p:ph type="title"/>
          </p:nvPr>
        </p:nvSpPr>
        <p:spPr>
          <a:xfrm>
            <a:off x="805132" y="120800"/>
            <a:ext cx="3600091" cy="908620"/>
          </a:xfrm>
        </p:spPr>
        <p:txBody>
          <a:bodyPr>
            <a:normAutofit/>
          </a:bodyPr>
          <a:lstStyle/>
          <a:p>
            <a:pPr algn="ctr"/>
            <a:r>
              <a:rPr lang="en-GB" sz="5400" b="1" dirty="0">
                <a:solidFill>
                  <a:srgbClr val="002060"/>
                </a:solidFill>
                <a:latin typeface="please write me a song"/>
              </a:rPr>
              <a:t>Cautions</a:t>
            </a:r>
            <a:endParaRPr lang="en-US" sz="5400" b="1"/>
          </a:p>
        </p:txBody>
      </p:sp>
      <p:sp>
        <p:nvSpPr>
          <p:cNvPr id="3" name="Content Placeholder 2">
            <a:extLst>
              <a:ext uri="{FF2B5EF4-FFF2-40B4-BE49-F238E27FC236}">
                <a16:creationId xmlns:a16="http://schemas.microsoft.com/office/drawing/2014/main" id="{E803B4BA-8F0C-9680-5508-CC7FB03AEA93}"/>
              </a:ext>
            </a:extLst>
          </p:cNvPr>
          <p:cNvSpPr>
            <a:spLocks noGrp="1"/>
          </p:cNvSpPr>
          <p:nvPr>
            <p:ph idx="1"/>
          </p:nvPr>
        </p:nvSpPr>
        <p:spPr>
          <a:xfrm>
            <a:off x="503207" y="1043798"/>
            <a:ext cx="5094514" cy="5925344"/>
          </a:xfrm>
        </p:spPr>
        <p:txBody>
          <a:bodyPr vert="horz" lIns="91440" tIns="45720" rIns="91440" bIns="45720" rtlCol="0" anchor="t">
            <a:noAutofit/>
          </a:bodyPr>
          <a:lstStyle/>
          <a:p>
            <a:pPr marL="0" indent="0">
              <a:buNone/>
            </a:pPr>
            <a:r>
              <a:rPr lang="en-US" sz="2400" b="1" dirty="0">
                <a:solidFill>
                  <a:srgbClr val="002060"/>
                </a:solidFill>
                <a:latin typeface="please write me a song"/>
              </a:rPr>
              <a:t>Cautions will be split into 3 categories:</a:t>
            </a:r>
          </a:p>
          <a:p>
            <a:pPr marL="0" indent="0">
              <a:buNone/>
            </a:pPr>
            <a:endParaRPr lang="en-US" sz="2400" b="1" dirty="0">
              <a:solidFill>
                <a:srgbClr val="002060"/>
              </a:solidFill>
              <a:latin typeface="please write me a song"/>
            </a:endParaRPr>
          </a:p>
          <a:p>
            <a:pPr marL="0" indent="0">
              <a:buNone/>
            </a:pPr>
            <a:r>
              <a:rPr lang="en-US" sz="2400" b="1" dirty="0">
                <a:solidFill>
                  <a:srgbClr val="002060"/>
                </a:solidFill>
                <a:latin typeface="please write me a song"/>
              </a:rPr>
              <a:t>Cautions accumulate over the course of the week and </a:t>
            </a:r>
            <a:r>
              <a:rPr lang="en-US" sz="2400" dirty="0">
                <a:solidFill>
                  <a:srgbClr val="002060"/>
                </a:solidFill>
                <a:latin typeface="please write me a song"/>
              </a:rPr>
              <a:t>reset every Monday.</a:t>
            </a:r>
          </a:p>
          <a:p>
            <a:pPr marL="0" indent="0">
              <a:buNone/>
            </a:pPr>
            <a:endParaRPr lang="en-US" sz="2400" dirty="0">
              <a:solidFill>
                <a:srgbClr val="002060"/>
              </a:solidFill>
              <a:latin typeface="please write me a song"/>
            </a:endParaRPr>
          </a:p>
          <a:p>
            <a:pPr marL="0" indent="0">
              <a:buNone/>
            </a:pPr>
            <a:r>
              <a:rPr lang="en-US" sz="2400" b="1" dirty="0">
                <a:solidFill>
                  <a:srgbClr val="002060"/>
                </a:solidFill>
                <a:latin typeface="please write me a song"/>
              </a:rPr>
              <a:t>The more cautions accrued = a longer length of time in an afterschool detention on a Monday. (Between 45m to 1h30m)</a:t>
            </a:r>
          </a:p>
          <a:p>
            <a:pPr marL="0" indent="0">
              <a:buNone/>
            </a:pPr>
            <a:endParaRPr lang="en-US" sz="2400" b="1" dirty="0">
              <a:solidFill>
                <a:srgbClr val="002060"/>
              </a:solidFill>
              <a:latin typeface="please write me a song"/>
            </a:endParaRPr>
          </a:p>
          <a:p>
            <a:pPr marL="0" indent="0">
              <a:buNone/>
            </a:pPr>
            <a:r>
              <a:rPr lang="en-US" sz="2400" b="1" dirty="0">
                <a:solidFill>
                  <a:srgbClr val="002060"/>
                </a:solidFill>
                <a:latin typeface="please write me a song"/>
              </a:rPr>
              <a:t>SLT detentions will run after school for 2 hours every Wednesday.</a:t>
            </a:r>
          </a:p>
          <a:p>
            <a:pPr marL="0" indent="0">
              <a:buNone/>
            </a:pPr>
            <a:endParaRPr lang="en-US" sz="2400" b="1" dirty="0">
              <a:solidFill>
                <a:srgbClr val="002060"/>
              </a:solidFill>
              <a:latin typeface="please write me a song"/>
            </a:endParaRPr>
          </a:p>
          <a:p>
            <a:pPr marL="0" indent="0">
              <a:buNone/>
            </a:pPr>
            <a:r>
              <a:rPr lang="en-US" sz="2400" b="1" dirty="0">
                <a:solidFill>
                  <a:srgbClr val="002060"/>
                </a:solidFill>
                <a:latin typeface="please write me a song"/>
              </a:rPr>
              <a:t>Further information can be found published in the </a:t>
            </a:r>
            <a:r>
              <a:rPr lang="en-US" sz="2400" b="1" err="1">
                <a:solidFill>
                  <a:srgbClr val="002060"/>
                </a:solidFill>
                <a:latin typeface="please write me a song"/>
              </a:rPr>
              <a:t>behaviour</a:t>
            </a:r>
            <a:r>
              <a:rPr lang="en-US" sz="2400" b="1" dirty="0">
                <a:solidFill>
                  <a:srgbClr val="002060"/>
                </a:solidFill>
                <a:latin typeface="please write me a song"/>
              </a:rPr>
              <a:t> policy on our website</a:t>
            </a:r>
          </a:p>
          <a:p>
            <a:pPr marL="0" indent="0">
              <a:buNone/>
            </a:pPr>
            <a:endParaRPr lang="en-US" sz="2400" b="1" dirty="0">
              <a:solidFill>
                <a:srgbClr val="002060"/>
              </a:solidFill>
              <a:latin typeface="please write me a song"/>
            </a:endParaRPr>
          </a:p>
          <a:p>
            <a:pPr marL="0" indent="0">
              <a:buNone/>
            </a:pPr>
            <a:endParaRPr lang="en-GB" sz="2400" b="1" dirty="0">
              <a:latin typeface="please write me a song"/>
            </a:endParaRPr>
          </a:p>
          <a:p>
            <a:pPr marL="0" indent="0">
              <a:buNone/>
            </a:pPr>
            <a:endParaRPr lang="en-GB" sz="2000" dirty="0">
              <a:latin typeface="please write me a song"/>
            </a:endParaRPr>
          </a:p>
        </p:txBody>
      </p:sp>
      <p:pic>
        <p:nvPicPr>
          <p:cNvPr id="3074" name="Picture 2" descr="A red and yellow list&#10;&#10;AI-generated content may be incorrect., Picture">
            <a:extLst>
              <a:ext uri="{FF2B5EF4-FFF2-40B4-BE49-F238E27FC236}">
                <a16:creationId xmlns:a16="http://schemas.microsoft.com/office/drawing/2014/main" id="{5A6C1F39-2952-C400-4154-79ABCF2349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2137" y="2407"/>
            <a:ext cx="4669972" cy="6848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678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43609-54E3-6628-1E6E-9ACCD919C3E1}"/>
              </a:ext>
            </a:extLst>
          </p:cNvPr>
          <p:cNvSpPr>
            <a:spLocks noGrp="1"/>
          </p:cNvSpPr>
          <p:nvPr>
            <p:ph type="title"/>
          </p:nvPr>
        </p:nvSpPr>
        <p:spPr>
          <a:xfrm>
            <a:off x="111642" y="-2903"/>
            <a:ext cx="10403008" cy="1344148"/>
          </a:xfrm>
        </p:spPr>
        <p:txBody>
          <a:bodyPr>
            <a:normAutofit/>
          </a:bodyPr>
          <a:lstStyle/>
          <a:p>
            <a:r>
              <a:rPr lang="en-GB" sz="4000" b="1" dirty="0">
                <a:solidFill>
                  <a:srgbClr val="002060"/>
                </a:solidFill>
                <a:latin typeface="Please write me a song"/>
                <a:ea typeface="Please write me a song" panose="02000603000000000000" pitchFamily="2" charset="0"/>
                <a:cs typeface="+mj-lt"/>
              </a:rPr>
              <a:t>Equality, Diversity and Inclusion at St Peter’s</a:t>
            </a:r>
            <a:endParaRPr lang="en-US" sz="4000">
              <a:solidFill>
                <a:srgbClr val="002060"/>
              </a:solidFill>
              <a:latin typeface="Please write me a song"/>
              <a:ea typeface="Please write me a song" panose="02000603000000000000" pitchFamily="2" charset="0"/>
            </a:endParaRPr>
          </a:p>
        </p:txBody>
      </p:sp>
      <p:pic>
        <p:nvPicPr>
          <p:cNvPr id="7" name="Picture 7" descr="A picture containing window&#10;&#10;Description automatically generated">
            <a:extLst>
              <a:ext uri="{FF2B5EF4-FFF2-40B4-BE49-F238E27FC236}">
                <a16:creationId xmlns:a16="http://schemas.microsoft.com/office/drawing/2014/main" id="{6F2055D9-C98C-68B5-E56A-1E3008810705}"/>
              </a:ext>
            </a:extLst>
          </p:cNvPr>
          <p:cNvPicPr>
            <a:picLocks noGrp="1" noChangeAspect="1"/>
          </p:cNvPicPr>
          <p:nvPr>
            <p:ph idx="1"/>
          </p:nvPr>
        </p:nvPicPr>
        <p:blipFill>
          <a:blip r:embed="rId3"/>
          <a:stretch>
            <a:fillRect/>
          </a:stretch>
        </p:blipFill>
        <p:spPr>
          <a:xfrm>
            <a:off x="9407603" y="2955182"/>
            <a:ext cx="2205246" cy="2319618"/>
          </a:xfrm>
        </p:spPr>
      </p:pic>
      <p:sp>
        <p:nvSpPr>
          <p:cNvPr id="8" name="TextBox 7">
            <a:extLst>
              <a:ext uri="{FF2B5EF4-FFF2-40B4-BE49-F238E27FC236}">
                <a16:creationId xmlns:a16="http://schemas.microsoft.com/office/drawing/2014/main" id="{4F406837-6DE2-3E15-8809-478EC9284B7D}"/>
              </a:ext>
            </a:extLst>
          </p:cNvPr>
          <p:cNvSpPr txBox="1"/>
          <p:nvPr/>
        </p:nvSpPr>
        <p:spPr>
          <a:xfrm>
            <a:off x="355806" y="988899"/>
            <a:ext cx="11470192" cy="49859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500" dirty="0">
                <a:solidFill>
                  <a:srgbClr val="002060"/>
                </a:solidFill>
                <a:latin typeface="please write me a song"/>
                <a:ea typeface="Please write me a song" panose="02000603000000000000" pitchFamily="2" charset="0"/>
              </a:rPr>
              <a:t>At St Peter’s we are committed to </a:t>
            </a:r>
            <a:r>
              <a:rPr lang="en-GB" sz="2500" b="1" u="sng" dirty="0">
                <a:solidFill>
                  <a:srgbClr val="002060"/>
                </a:solidFill>
                <a:latin typeface="please write me a song"/>
                <a:ea typeface="Please write me a song" panose="02000603000000000000" pitchFamily="2" charset="0"/>
              </a:rPr>
              <a:t>all</a:t>
            </a:r>
            <a:r>
              <a:rPr lang="en-GB" sz="2500" dirty="0">
                <a:solidFill>
                  <a:srgbClr val="002060"/>
                </a:solidFill>
                <a:latin typeface="please write me a song"/>
                <a:ea typeface="Please write me a song" panose="02000603000000000000" pitchFamily="2" charset="0"/>
              </a:rPr>
              <a:t> students feeling equally included and loved within our community. We are opposed to </a:t>
            </a:r>
            <a:r>
              <a:rPr lang="en-GB" sz="2500" b="1" u="sng" dirty="0">
                <a:solidFill>
                  <a:srgbClr val="002060"/>
                </a:solidFill>
                <a:latin typeface="please write me a song"/>
                <a:ea typeface="Please write me a song" panose="02000603000000000000" pitchFamily="2" charset="0"/>
              </a:rPr>
              <a:t>all</a:t>
            </a:r>
            <a:r>
              <a:rPr lang="en-GB" sz="2500" dirty="0">
                <a:solidFill>
                  <a:srgbClr val="002060"/>
                </a:solidFill>
                <a:latin typeface="please write me a song"/>
                <a:ea typeface="Please write me a song" panose="02000603000000000000" pitchFamily="2" charset="0"/>
              </a:rPr>
              <a:t> forms of discrimination based on any protected characteristics outlined in the Equality Act of 2010. </a:t>
            </a:r>
            <a:endParaRPr lang="en-US" sz="2500">
              <a:solidFill>
                <a:srgbClr val="002060"/>
              </a:solidFill>
              <a:latin typeface="please write me a song"/>
              <a:ea typeface="Please write me a song" panose="02000603000000000000" pitchFamily="2" charset="0"/>
              <a:cs typeface="Calibri"/>
            </a:endParaRPr>
          </a:p>
          <a:p>
            <a:endParaRPr lang="en-GB" sz="2500" dirty="0">
              <a:solidFill>
                <a:srgbClr val="002060"/>
              </a:solidFill>
              <a:latin typeface="please write me a song"/>
              <a:ea typeface="Please write me a song" panose="02000603000000000000" pitchFamily="2" charset="0"/>
              <a:cs typeface="Calibri"/>
            </a:endParaRPr>
          </a:p>
          <a:p>
            <a:r>
              <a:rPr lang="en-GB" sz="2500" dirty="0">
                <a:solidFill>
                  <a:srgbClr val="002060"/>
                </a:solidFill>
                <a:latin typeface="please write me a song"/>
                <a:ea typeface="Please write me a song" panose="02000603000000000000" pitchFamily="2" charset="0"/>
                <a:cs typeface="Calibri"/>
              </a:rPr>
              <a:t>We are committed to upholding and teaching these values to all students at St Peter's. </a:t>
            </a:r>
          </a:p>
          <a:p>
            <a:pPr marL="285750" indent="-285750">
              <a:buFont typeface="Arial"/>
              <a:buChar char="•"/>
            </a:pPr>
            <a:endParaRPr lang="en-GB" sz="2500" dirty="0">
              <a:solidFill>
                <a:srgbClr val="002060"/>
              </a:solidFill>
              <a:latin typeface="please write me a song"/>
              <a:ea typeface="Please write me a song" panose="02000603000000000000" pitchFamily="2" charset="0"/>
              <a:cs typeface="Calibri"/>
            </a:endParaRPr>
          </a:p>
          <a:p>
            <a:r>
              <a:rPr lang="en-GB" sz="2400" dirty="0">
                <a:solidFill>
                  <a:srgbClr val="002060"/>
                </a:solidFill>
                <a:latin typeface="please write me a song"/>
                <a:ea typeface="Please write me a song" panose="02000603000000000000" pitchFamily="2" charset="0"/>
                <a:cs typeface="Calibri"/>
              </a:rPr>
              <a:t>Examples of opportunities available:</a:t>
            </a:r>
          </a:p>
          <a:p>
            <a:pPr marL="342900" indent="-342900">
              <a:buFont typeface="Calibri"/>
              <a:buChar char="-"/>
            </a:pPr>
            <a:r>
              <a:rPr lang="en-GB" sz="2400" dirty="0">
                <a:solidFill>
                  <a:srgbClr val="002060"/>
                </a:solidFill>
                <a:latin typeface="please write me a song"/>
                <a:ea typeface="Please write me a song" panose="02000603000000000000" pitchFamily="2" charset="0"/>
                <a:cs typeface="Calibri"/>
              </a:rPr>
              <a:t>Termly EDI assemblies that are topical and relevant </a:t>
            </a:r>
          </a:p>
          <a:p>
            <a:pPr marL="342900" indent="-342900">
              <a:buFont typeface="Calibri"/>
              <a:buChar char="-"/>
            </a:pPr>
            <a:r>
              <a:rPr lang="en-GB" sz="2400" dirty="0">
                <a:solidFill>
                  <a:srgbClr val="002060"/>
                </a:solidFill>
                <a:latin typeface="please write me a song"/>
                <a:ea typeface="Please write me a song" panose="02000603000000000000" pitchFamily="2" charset="0"/>
                <a:cs typeface="Calibri"/>
              </a:rPr>
              <a:t>Surveys around how included and safe students feel at St Peter's</a:t>
            </a:r>
          </a:p>
          <a:p>
            <a:pPr marL="342900" indent="-342900">
              <a:buFont typeface="Calibri"/>
              <a:buChar char="-"/>
            </a:pPr>
            <a:r>
              <a:rPr lang="en-GB" sz="2400" dirty="0">
                <a:solidFill>
                  <a:srgbClr val="002060"/>
                </a:solidFill>
                <a:latin typeface="please write me a song"/>
                <a:ea typeface="Please write me a song" panose="02000603000000000000" pitchFamily="2" charset="0"/>
                <a:cs typeface="Calibri"/>
              </a:rPr>
              <a:t>Weekly bulletin resources looking at celebrating diversity in the world</a:t>
            </a:r>
          </a:p>
          <a:p>
            <a:pPr marL="342900" indent="-342900">
              <a:buFont typeface="Calibri"/>
              <a:buChar char="-"/>
            </a:pPr>
            <a:r>
              <a:rPr lang="en-GB" sz="2400" dirty="0">
                <a:solidFill>
                  <a:srgbClr val="002060"/>
                </a:solidFill>
                <a:latin typeface="please write me a song"/>
                <a:ea typeface="Please write me a song" panose="02000603000000000000" pitchFamily="2" charset="0"/>
                <a:cs typeface="Calibri"/>
              </a:rPr>
              <a:t>LGBTQ+ safe space </a:t>
            </a:r>
          </a:p>
          <a:p>
            <a:pPr marL="342900" indent="-342900">
              <a:buFont typeface="Calibri"/>
              <a:buChar char="-"/>
            </a:pPr>
            <a:r>
              <a:rPr lang="en-GB" sz="2400" dirty="0">
                <a:solidFill>
                  <a:srgbClr val="002060"/>
                </a:solidFill>
                <a:latin typeface="please write me a song"/>
                <a:ea typeface="Please write me a song" panose="02000603000000000000" pitchFamily="2" charset="0"/>
                <a:cs typeface="Calibri"/>
              </a:rPr>
              <a:t>Identity Team badges worn by staff who can be approached about identity-based issues</a:t>
            </a:r>
          </a:p>
          <a:p>
            <a:pPr marL="342900" indent="-342900">
              <a:buFont typeface="Calibri"/>
              <a:buChar char="-"/>
            </a:pPr>
            <a:r>
              <a:rPr lang="en-GB" sz="2400" dirty="0">
                <a:solidFill>
                  <a:srgbClr val="002060"/>
                </a:solidFill>
                <a:latin typeface="please write me a song"/>
                <a:ea typeface="Please write me a song" panose="02000603000000000000" pitchFamily="2" charset="0"/>
                <a:cs typeface="Calibri"/>
              </a:rPr>
              <a:t>Tutor time activities that celebrate and promote EDI</a:t>
            </a:r>
          </a:p>
        </p:txBody>
      </p:sp>
    </p:spTree>
    <p:extLst>
      <p:ext uri="{BB962C8B-B14F-4D97-AF65-F5344CB8AC3E}">
        <p14:creationId xmlns:p14="http://schemas.microsoft.com/office/powerpoint/2010/main" val="1373175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622B4-4667-1971-C1B9-D57DB8645C5B}"/>
              </a:ext>
            </a:extLst>
          </p:cNvPr>
          <p:cNvSpPr>
            <a:spLocks noGrp="1"/>
          </p:cNvSpPr>
          <p:nvPr>
            <p:ph type="title"/>
          </p:nvPr>
        </p:nvSpPr>
        <p:spPr/>
        <p:txBody>
          <a:bodyPr>
            <a:normAutofit/>
          </a:bodyPr>
          <a:lstStyle/>
          <a:p>
            <a:r>
              <a:rPr lang="en-GB" sz="5400" b="1" dirty="0">
                <a:latin typeface="please write me a song"/>
              </a:rPr>
              <a:t>Online Safety and Phone Use</a:t>
            </a:r>
            <a:endParaRPr lang="en-GB" sz="5400" dirty="0">
              <a:latin typeface="please write me a song"/>
            </a:endParaRPr>
          </a:p>
        </p:txBody>
      </p:sp>
      <p:sp>
        <p:nvSpPr>
          <p:cNvPr id="3" name="Content Placeholder 2">
            <a:extLst>
              <a:ext uri="{FF2B5EF4-FFF2-40B4-BE49-F238E27FC236}">
                <a16:creationId xmlns:a16="http://schemas.microsoft.com/office/drawing/2014/main" id="{9C3D864D-BD48-2D01-DCF7-EA9D0482B741}"/>
              </a:ext>
            </a:extLst>
          </p:cNvPr>
          <p:cNvSpPr>
            <a:spLocks noGrp="1"/>
          </p:cNvSpPr>
          <p:nvPr>
            <p:ph idx="1"/>
          </p:nvPr>
        </p:nvSpPr>
        <p:spPr>
          <a:xfrm>
            <a:off x="838200" y="1509324"/>
            <a:ext cx="10515600" cy="4983940"/>
          </a:xfrm>
        </p:spPr>
        <p:txBody>
          <a:bodyPr vert="horz" lIns="91440" tIns="45720" rIns="91440" bIns="45720" rtlCol="0" anchor="t">
            <a:noAutofit/>
          </a:bodyPr>
          <a:lstStyle/>
          <a:p>
            <a:pPr marL="0" indent="0">
              <a:buNone/>
            </a:pPr>
            <a:r>
              <a:rPr lang="en-GB" b="1" dirty="0">
                <a:solidFill>
                  <a:srgbClr val="002060"/>
                </a:solidFill>
                <a:latin typeface="please write me a song"/>
                <a:ea typeface="+mn-lt"/>
                <a:cs typeface="Calibri"/>
              </a:rPr>
              <a:t>A</a:t>
            </a:r>
            <a:r>
              <a:rPr lang="en-GB" b="1" dirty="0">
                <a:solidFill>
                  <a:srgbClr val="002060"/>
                </a:solidFill>
                <a:latin typeface="please write me a song"/>
                <a:ea typeface="Calibri"/>
                <a:cs typeface="Calibri"/>
              </a:rPr>
              <a:t> few measures we can put in place:</a:t>
            </a:r>
            <a:endParaRPr lang="en-US" b="1">
              <a:solidFill>
                <a:srgbClr val="002060"/>
              </a:solidFill>
              <a:latin typeface="please write me a song"/>
              <a:ea typeface="Calibri"/>
              <a:cs typeface="Calibri"/>
            </a:endParaRPr>
          </a:p>
          <a:p>
            <a:pPr marL="457200" indent="-457200"/>
            <a:r>
              <a:rPr lang="en-GB" b="1" dirty="0">
                <a:solidFill>
                  <a:srgbClr val="002060"/>
                </a:solidFill>
                <a:latin typeface="please write me a song"/>
                <a:ea typeface="Calibri"/>
                <a:cs typeface="Calibri"/>
              </a:rPr>
              <a:t>The school's no  smartphone policy for Year 7 is vital</a:t>
            </a:r>
          </a:p>
          <a:p>
            <a:pPr marL="457200" indent="-457200"/>
            <a:r>
              <a:rPr lang="en-GB" b="1" dirty="0">
                <a:solidFill>
                  <a:srgbClr val="002060"/>
                </a:solidFill>
                <a:latin typeface="please write me a song"/>
                <a:ea typeface="Calibri"/>
                <a:cs typeface="Calibri"/>
              </a:rPr>
              <a:t>Adhere to age ratings for websites / apps , e.g. </a:t>
            </a:r>
            <a:r>
              <a:rPr lang="en-GB" b="1" err="1">
                <a:solidFill>
                  <a:srgbClr val="002060"/>
                </a:solidFill>
                <a:latin typeface="please write me a song"/>
                <a:ea typeface="Calibri"/>
                <a:cs typeface="Calibri"/>
              </a:rPr>
              <a:t>Whatsapp</a:t>
            </a:r>
            <a:r>
              <a:rPr lang="en-GB" b="1" dirty="0">
                <a:solidFill>
                  <a:srgbClr val="002060"/>
                </a:solidFill>
                <a:latin typeface="please write me a song"/>
                <a:ea typeface="Calibri"/>
                <a:cs typeface="Calibri"/>
              </a:rPr>
              <a:t> is 16, most others are 13</a:t>
            </a:r>
          </a:p>
          <a:p>
            <a:pPr marL="457200" indent="-457200"/>
            <a:r>
              <a:rPr lang="en-GB" b="1" dirty="0">
                <a:solidFill>
                  <a:srgbClr val="002060"/>
                </a:solidFill>
                <a:latin typeface="please write me a song"/>
                <a:ea typeface="Calibri"/>
                <a:cs typeface="Calibri"/>
              </a:rPr>
              <a:t>Have boundaries with phone use at home, e.g. time, location</a:t>
            </a:r>
          </a:p>
          <a:p>
            <a:pPr marL="457200" indent="-457200"/>
            <a:r>
              <a:rPr lang="en-GB" b="1" dirty="0">
                <a:solidFill>
                  <a:srgbClr val="002060"/>
                </a:solidFill>
                <a:latin typeface="please write me a song"/>
                <a:ea typeface="Calibri"/>
                <a:cs typeface="Calibri"/>
              </a:rPr>
              <a:t>School and home can and will educate children about the law, risks, and consequences of certain online behaviours</a:t>
            </a:r>
          </a:p>
          <a:p>
            <a:pPr marL="457200" indent="-457200"/>
            <a:r>
              <a:rPr lang="en-GB" b="1" dirty="0">
                <a:solidFill>
                  <a:srgbClr val="002060"/>
                </a:solidFill>
                <a:latin typeface="please write me a song"/>
                <a:ea typeface="Calibri"/>
                <a:cs typeface="Calibri"/>
              </a:rPr>
              <a:t>Keep up a dialogue with them so we help them in partnership</a:t>
            </a:r>
          </a:p>
          <a:p>
            <a:pPr marL="457200" indent="-457200"/>
            <a:r>
              <a:rPr lang="en-GB" b="1" dirty="0">
                <a:solidFill>
                  <a:srgbClr val="002060"/>
                </a:solidFill>
                <a:latin typeface="please write me a song"/>
                <a:ea typeface="Calibri"/>
                <a:cs typeface="Calibri"/>
              </a:rPr>
              <a:t>Model healthy phone / app use ourselves</a:t>
            </a:r>
          </a:p>
          <a:p>
            <a:pPr marL="457200" indent="-457200"/>
            <a:endParaRPr lang="en-GB" b="1" dirty="0">
              <a:solidFill>
                <a:srgbClr val="002060"/>
              </a:solidFill>
              <a:latin typeface="please write me a song"/>
              <a:ea typeface="Calibri"/>
              <a:cs typeface="Calibri" panose="020F0502020204030204" pitchFamily="34" charset="0"/>
            </a:endParaRPr>
          </a:p>
          <a:p>
            <a:pPr marL="0" indent="0">
              <a:buNone/>
            </a:pPr>
            <a:r>
              <a:rPr lang="en-GB" b="1" dirty="0">
                <a:solidFill>
                  <a:srgbClr val="002060"/>
                </a:solidFill>
                <a:latin typeface="please write me a song"/>
                <a:ea typeface="Calibri"/>
                <a:cs typeface="Calibri"/>
              </a:rPr>
              <a:t>Please come to our </a:t>
            </a:r>
            <a:r>
              <a:rPr lang="en-GB" b="1" u="sng" dirty="0">
                <a:solidFill>
                  <a:srgbClr val="002060"/>
                </a:solidFill>
                <a:latin typeface="please write me a song"/>
                <a:ea typeface="Calibri"/>
                <a:cs typeface="Calibri"/>
              </a:rPr>
              <a:t>Parents Online Safety Forum – Thursday 6th November at 6.30pm</a:t>
            </a:r>
          </a:p>
        </p:txBody>
      </p:sp>
    </p:spTree>
    <p:extLst>
      <p:ext uri="{BB962C8B-B14F-4D97-AF65-F5344CB8AC3E}">
        <p14:creationId xmlns:p14="http://schemas.microsoft.com/office/powerpoint/2010/main" val="25780940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51D94-6C2F-2222-FF8E-5DFBE026D0B5}"/>
              </a:ext>
            </a:extLst>
          </p:cNvPr>
          <p:cNvSpPr>
            <a:spLocks noGrp="1"/>
          </p:cNvSpPr>
          <p:nvPr>
            <p:ph type="title"/>
          </p:nvPr>
        </p:nvSpPr>
        <p:spPr>
          <a:ln>
            <a:solidFill>
              <a:srgbClr val="4472C4"/>
            </a:solidFill>
          </a:ln>
        </p:spPr>
        <p:txBody>
          <a:bodyPr/>
          <a:lstStyle/>
          <a:p>
            <a:r>
              <a:rPr lang="en-US" sz="5400" dirty="0">
                <a:solidFill>
                  <a:srgbClr val="002060"/>
                </a:solidFill>
                <a:latin typeface="Write me a song"/>
              </a:rPr>
              <a:t>Reading and </a:t>
            </a:r>
            <a:r>
              <a:rPr lang="en-US" sz="5400" err="1">
                <a:solidFill>
                  <a:srgbClr val="002060"/>
                </a:solidFill>
                <a:latin typeface="Write me a song"/>
              </a:rPr>
              <a:t>Sparx</a:t>
            </a:r>
            <a:endParaRPr lang="en-US" sz="5400">
              <a:solidFill>
                <a:srgbClr val="002060"/>
              </a:solidFill>
              <a:latin typeface="Write me a song"/>
            </a:endParaRPr>
          </a:p>
        </p:txBody>
      </p:sp>
      <p:sp>
        <p:nvSpPr>
          <p:cNvPr id="3" name="Content Placeholder 2">
            <a:extLst>
              <a:ext uri="{FF2B5EF4-FFF2-40B4-BE49-F238E27FC236}">
                <a16:creationId xmlns:a16="http://schemas.microsoft.com/office/drawing/2014/main" id="{89457BF0-B255-7061-C5AD-173904CD17B7}"/>
              </a:ext>
            </a:extLst>
          </p:cNvPr>
          <p:cNvSpPr>
            <a:spLocks noGrp="1"/>
          </p:cNvSpPr>
          <p:nvPr>
            <p:ph idx="1"/>
          </p:nvPr>
        </p:nvSpPr>
        <p:spPr/>
        <p:txBody>
          <a:bodyPr vert="horz" lIns="91440" tIns="45720" rIns="91440" bIns="45720" rtlCol="0" anchor="t">
            <a:normAutofit/>
          </a:bodyPr>
          <a:lstStyle/>
          <a:p>
            <a:r>
              <a:rPr lang="en-US" sz="3200" dirty="0">
                <a:solidFill>
                  <a:srgbClr val="002060"/>
                </a:solidFill>
                <a:latin typeface="Write me a song"/>
              </a:rPr>
              <a:t>Encourage your child to read 30 minutes every day</a:t>
            </a:r>
          </a:p>
          <a:p>
            <a:r>
              <a:rPr lang="en-US" sz="3200" dirty="0">
                <a:solidFill>
                  <a:srgbClr val="002060"/>
                </a:solidFill>
                <a:latin typeface="Write me a song"/>
              </a:rPr>
              <a:t>It improves academic attainment</a:t>
            </a:r>
          </a:p>
          <a:p>
            <a:r>
              <a:rPr lang="en-US" sz="3200" dirty="0">
                <a:solidFill>
                  <a:srgbClr val="002060"/>
                </a:solidFill>
                <a:latin typeface="Write me a song"/>
              </a:rPr>
              <a:t>It's a life skill and a source of escape and relaxation</a:t>
            </a:r>
          </a:p>
          <a:p>
            <a:r>
              <a:rPr lang="en-US" sz="3200" dirty="0">
                <a:solidFill>
                  <a:srgbClr val="002060"/>
                </a:solidFill>
                <a:latin typeface="Write me a song"/>
              </a:rPr>
              <a:t>All Year 7s are now using </a:t>
            </a:r>
            <a:r>
              <a:rPr lang="en-US" sz="3200" dirty="0" err="1">
                <a:solidFill>
                  <a:srgbClr val="002060"/>
                </a:solidFill>
                <a:latin typeface="Write me a song"/>
              </a:rPr>
              <a:t>Sparx</a:t>
            </a:r>
            <a:r>
              <a:rPr lang="en-US" sz="3200" dirty="0">
                <a:solidFill>
                  <a:srgbClr val="002060"/>
                </a:solidFill>
                <a:latin typeface="Write me a song"/>
              </a:rPr>
              <a:t>, our online reading platform, and you have been sent </a:t>
            </a:r>
            <a:r>
              <a:rPr lang="en-US" sz="3200" dirty="0" err="1">
                <a:solidFill>
                  <a:srgbClr val="002060"/>
                </a:solidFill>
                <a:latin typeface="Write me a song"/>
              </a:rPr>
              <a:t>parentmails</a:t>
            </a:r>
            <a:r>
              <a:rPr lang="en-US" sz="3200" dirty="0">
                <a:solidFill>
                  <a:srgbClr val="002060"/>
                </a:solidFill>
                <a:latin typeface="Write me a song"/>
              </a:rPr>
              <a:t> about this. </a:t>
            </a:r>
          </a:p>
        </p:txBody>
      </p:sp>
    </p:spTree>
    <p:extLst>
      <p:ext uri="{BB962C8B-B14F-4D97-AF65-F5344CB8AC3E}">
        <p14:creationId xmlns:p14="http://schemas.microsoft.com/office/powerpoint/2010/main" val="1570361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D0DA35A-81F8-90D9-2928-6E30E70D1395}"/>
              </a:ext>
            </a:extLst>
          </p:cNvPr>
          <p:cNvGraphicFramePr>
            <a:graphicFrameLocks noGrp="1"/>
          </p:cNvGraphicFramePr>
          <p:nvPr>
            <p:extLst>
              <p:ext uri="{D42A27DB-BD31-4B8C-83A1-F6EECF244321}">
                <p14:modId xmlns:p14="http://schemas.microsoft.com/office/powerpoint/2010/main" val="507234081"/>
              </p:ext>
            </p:extLst>
          </p:nvPr>
        </p:nvGraphicFramePr>
        <p:xfrm>
          <a:off x="388188" y="963283"/>
          <a:ext cx="5319565" cy="5128079"/>
        </p:xfrm>
        <a:graphic>
          <a:graphicData uri="http://schemas.openxmlformats.org/drawingml/2006/table">
            <a:tbl>
              <a:tblPr firstRow="1" bandRow="1">
                <a:tableStyleId>{5C22544A-7EE6-4342-B048-85BDC9FD1C3A}</a:tableStyleId>
              </a:tblPr>
              <a:tblGrid>
                <a:gridCol w="2129798">
                  <a:extLst>
                    <a:ext uri="{9D8B030D-6E8A-4147-A177-3AD203B41FA5}">
                      <a16:colId xmlns:a16="http://schemas.microsoft.com/office/drawing/2014/main" val="3505815686"/>
                    </a:ext>
                  </a:extLst>
                </a:gridCol>
                <a:gridCol w="3189767">
                  <a:extLst>
                    <a:ext uri="{9D8B030D-6E8A-4147-A177-3AD203B41FA5}">
                      <a16:colId xmlns:a16="http://schemas.microsoft.com/office/drawing/2014/main" val="2569826965"/>
                    </a:ext>
                  </a:extLst>
                </a:gridCol>
              </a:tblGrid>
              <a:tr h="510362">
                <a:tc>
                  <a:txBody>
                    <a:bodyPr/>
                    <a:lstStyle/>
                    <a:p>
                      <a:r>
                        <a:rPr lang="en-GB" sz="1800" dirty="0"/>
                        <a:t>Key Dates 2025/26</a:t>
                      </a:r>
                    </a:p>
                  </a:txBody>
                  <a:tcPr/>
                </a:tc>
                <a:tc>
                  <a:txBody>
                    <a:bodyPr/>
                    <a:lstStyle/>
                    <a:p>
                      <a:r>
                        <a:rPr lang="en-GB" sz="1800" dirty="0"/>
                        <a:t>Event</a:t>
                      </a:r>
                    </a:p>
                  </a:txBody>
                  <a:tcPr/>
                </a:tc>
                <a:extLst>
                  <a:ext uri="{0D108BD9-81ED-4DB2-BD59-A6C34878D82A}">
                    <a16:rowId xmlns:a16="http://schemas.microsoft.com/office/drawing/2014/main" val="4042461542"/>
                  </a:ext>
                </a:extLst>
              </a:tr>
              <a:tr h="370840">
                <a:tc>
                  <a:txBody>
                    <a:bodyPr/>
                    <a:lstStyle/>
                    <a:p>
                      <a:r>
                        <a:rPr lang="en-GB" sz="1800" dirty="0"/>
                        <a:t>Thurs 9th Oct</a:t>
                      </a:r>
                    </a:p>
                  </a:txBody>
                  <a:tcPr/>
                </a:tc>
                <a:tc>
                  <a:txBody>
                    <a:bodyPr/>
                    <a:lstStyle/>
                    <a:p>
                      <a:r>
                        <a:rPr lang="en-GB" sz="1800" dirty="0"/>
                        <a:t>Year 7 Welcome Mass in St Pius</a:t>
                      </a:r>
                    </a:p>
                  </a:txBody>
                  <a:tcPr/>
                </a:tc>
                <a:extLst>
                  <a:ext uri="{0D108BD9-81ED-4DB2-BD59-A6C34878D82A}">
                    <a16:rowId xmlns:a16="http://schemas.microsoft.com/office/drawing/2014/main" val="349052212"/>
                  </a:ext>
                </a:extLst>
              </a:tr>
              <a:tr h="370840">
                <a:tc>
                  <a:txBody>
                    <a:bodyPr/>
                    <a:lstStyle/>
                    <a:p>
                      <a:r>
                        <a:rPr lang="en-GB" sz="1800" dirty="0"/>
                        <a:t>Fri 17th Oct</a:t>
                      </a:r>
                    </a:p>
                  </a:txBody>
                  <a:tcPr/>
                </a:tc>
                <a:tc>
                  <a:txBody>
                    <a:bodyPr/>
                    <a:lstStyle/>
                    <a:p>
                      <a:r>
                        <a:rPr lang="en-GB" sz="1800" dirty="0"/>
                        <a:t>Inset day</a:t>
                      </a:r>
                    </a:p>
                  </a:txBody>
                  <a:tcPr/>
                </a:tc>
                <a:extLst>
                  <a:ext uri="{0D108BD9-81ED-4DB2-BD59-A6C34878D82A}">
                    <a16:rowId xmlns:a16="http://schemas.microsoft.com/office/drawing/2014/main" val="1153953764"/>
                  </a:ext>
                </a:extLst>
              </a:tr>
              <a:tr h="370840">
                <a:tc>
                  <a:txBody>
                    <a:bodyPr/>
                    <a:lstStyle/>
                    <a:p>
                      <a:r>
                        <a:rPr lang="en-GB" sz="1800" dirty="0"/>
                        <a:t>W/C 27th Oct</a:t>
                      </a:r>
                    </a:p>
                  </a:txBody>
                  <a:tcPr/>
                </a:tc>
                <a:tc>
                  <a:txBody>
                    <a:bodyPr/>
                    <a:lstStyle/>
                    <a:p>
                      <a:r>
                        <a:rPr lang="en-GB" sz="1800" dirty="0"/>
                        <a:t>Half Term</a:t>
                      </a:r>
                    </a:p>
                  </a:txBody>
                  <a:tcPr/>
                </a:tc>
                <a:extLst>
                  <a:ext uri="{0D108BD9-81ED-4DB2-BD59-A6C34878D82A}">
                    <a16:rowId xmlns:a16="http://schemas.microsoft.com/office/drawing/2014/main" val="2288989739"/>
                  </a:ext>
                </a:extLst>
              </a:tr>
              <a:tr h="370839">
                <a:tc>
                  <a:txBody>
                    <a:bodyPr/>
                    <a:lstStyle/>
                    <a:p>
                      <a:pPr lvl="0">
                        <a:buNone/>
                      </a:pPr>
                      <a:r>
                        <a:rPr lang="en-GB" sz="1800" dirty="0"/>
                        <a:t>Fri 14th Nov</a:t>
                      </a:r>
                    </a:p>
                  </a:txBody>
                  <a:tcPr/>
                </a:tc>
                <a:tc>
                  <a:txBody>
                    <a:bodyPr/>
                    <a:lstStyle/>
                    <a:p>
                      <a:pPr lvl="0">
                        <a:buNone/>
                      </a:pPr>
                      <a:r>
                        <a:rPr lang="en-GB" sz="1800" dirty="0"/>
                        <a:t>Inset day</a:t>
                      </a:r>
                    </a:p>
                  </a:txBody>
                  <a:tcPr/>
                </a:tc>
                <a:extLst>
                  <a:ext uri="{0D108BD9-81ED-4DB2-BD59-A6C34878D82A}">
                    <a16:rowId xmlns:a16="http://schemas.microsoft.com/office/drawing/2014/main" val="2550543313"/>
                  </a:ext>
                </a:extLst>
              </a:tr>
              <a:tr h="370838">
                <a:tc>
                  <a:txBody>
                    <a:bodyPr/>
                    <a:lstStyle/>
                    <a:p>
                      <a:pPr lvl="0">
                        <a:buNone/>
                      </a:pPr>
                      <a:r>
                        <a:rPr lang="en-GB" sz="1800" dirty="0"/>
                        <a:t>Fri 21st Nov</a:t>
                      </a:r>
                    </a:p>
                  </a:txBody>
                  <a:tcPr/>
                </a:tc>
                <a:tc>
                  <a:txBody>
                    <a:bodyPr/>
                    <a:lstStyle/>
                    <a:p>
                      <a:pPr lvl="0">
                        <a:buNone/>
                      </a:pPr>
                      <a:r>
                        <a:rPr lang="en-GB" sz="1800" dirty="0"/>
                        <a:t>School open – students can wear own clothes!</a:t>
                      </a:r>
                    </a:p>
                  </a:txBody>
                  <a:tcPr/>
                </a:tc>
                <a:extLst>
                  <a:ext uri="{0D108BD9-81ED-4DB2-BD59-A6C34878D82A}">
                    <a16:rowId xmlns:a16="http://schemas.microsoft.com/office/drawing/2014/main" val="2695825110"/>
                  </a:ext>
                </a:extLst>
              </a:tr>
              <a:tr h="370840">
                <a:tc>
                  <a:txBody>
                    <a:bodyPr/>
                    <a:lstStyle/>
                    <a:p>
                      <a:r>
                        <a:rPr lang="en-GB" sz="1800" dirty="0"/>
                        <a:t>Mon 1st Dec</a:t>
                      </a:r>
                    </a:p>
                  </a:txBody>
                  <a:tcPr/>
                </a:tc>
                <a:tc>
                  <a:txBody>
                    <a:bodyPr/>
                    <a:lstStyle/>
                    <a:p>
                      <a:r>
                        <a:rPr lang="en-GB" sz="1800" dirty="0"/>
                        <a:t>School Closed</a:t>
                      </a:r>
                    </a:p>
                  </a:txBody>
                  <a:tcPr/>
                </a:tc>
                <a:extLst>
                  <a:ext uri="{0D108BD9-81ED-4DB2-BD59-A6C34878D82A}">
                    <a16:rowId xmlns:a16="http://schemas.microsoft.com/office/drawing/2014/main" val="639350751"/>
                  </a:ext>
                </a:extLst>
              </a:tr>
              <a:tr h="370840">
                <a:tc>
                  <a:txBody>
                    <a:bodyPr/>
                    <a:lstStyle/>
                    <a:p>
                      <a:r>
                        <a:rPr lang="en-GB" sz="1800" dirty="0"/>
                        <a:t>Fri 19th Dec</a:t>
                      </a:r>
                    </a:p>
                  </a:txBody>
                  <a:tcPr/>
                </a:tc>
                <a:tc>
                  <a:txBody>
                    <a:bodyPr/>
                    <a:lstStyle/>
                    <a:p>
                      <a:r>
                        <a:rPr lang="en-GB" sz="1800" dirty="0"/>
                        <a:t>End of Term from 12.30pm</a:t>
                      </a:r>
                    </a:p>
                  </a:txBody>
                  <a:tcPr/>
                </a:tc>
                <a:extLst>
                  <a:ext uri="{0D108BD9-81ED-4DB2-BD59-A6C34878D82A}">
                    <a16:rowId xmlns:a16="http://schemas.microsoft.com/office/drawing/2014/main" val="324406217"/>
                  </a:ext>
                </a:extLst>
              </a:tr>
              <a:tr h="370840">
                <a:tc>
                  <a:txBody>
                    <a:bodyPr/>
                    <a:lstStyle/>
                    <a:p>
                      <a:r>
                        <a:rPr lang="en-GB" sz="1800" dirty="0"/>
                        <a:t>Mon 5th Jan</a:t>
                      </a:r>
                    </a:p>
                  </a:txBody>
                  <a:tcPr/>
                </a:tc>
                <a:tc>
                  <a:txBody>
                    <a:bodyPr/>
                    <a:lstStyle/>
                    <a:p>
                      <a:r>
                        <a:rPr lang="en-GB" sz="1800" dirty="0"/>
                        <a:t>Spring Term 1 starts</a:t>
                      </a:r>
                    </a:p>
                  </a:txBody>
                  <a:tcPr/>
                </a:tc>
                <a:extLst>
                  <a:ext uri="{0D108BD9-81ED-4DB2-BD59-A6C34878D82A}">
                    <a16:rowId xmlns:a16="http://schemas.microsoft.com/office/drawing/2014/main" val="1496919387"/>
                  </a:ext>
                </a:extLst>
              </a:tr>
              <a:tr h="370839">
                <a:tc>
                  <a:txBody>
                    <a:bodyPr/>
                    <a:lstStyle/>
                    <a:p>
                      <a:pPr lvl="0">
                        <a:buNone/>
                      </a:pPr>
                      <a:r>
                        <a:rPr lang="en-GB" sz="1800" dirty="0"/>
                        <a:t>Mon 19th Jan</a:t>
                      </a:r>
                    </a:p>
                  </a:txBody>
                  <a:tcPr/>
                </a:tc>
                <a:tc>
                  <a:txBody>
                    <a:bodyPr/>
                    <a:lstStyle/>
                    <a:p>
                      <a:pPr lvl="0">
                        <a:buNone/>
                      </a:pPr>
                      <a:r>
                        <a:rPr lang="en-GB" sz="1800" dirty="0"/>
                        <a:t>Inset day</a:t>
                      </a:r>
                    </a:p>
                  </a:txBody>
                  <a:tcPr/>
                </a:tc>
                <a:extLst>
                  <a:ext uri="{0D108BD9-81ED-4DB2-BD59-A6C34878D82A}">
                    <a16:rowId xmlns:a16="http://schemas.microsoft.com/office/drawing/2014/main" val="280583594"/>
                  </a:ext>
                </a:extLst>
              </a:tr>
              <a:tr h="370840">
                <a:tc>
                  <a:txBody>
                    <a:bodyPr/>
                    <a:lstStyle/>
                    <a:p>
                      <a:r>
                        <a:rPr lang="en-GB" sz="1800" dirty="0"/>
                        <a:t>Tues 20th Jan</a:t>
                      </a:r>
                    </a:p>
                  </a:txBody>
                  <a:tcPr/>
                </a:tc>
                <a:tc>
                  <a:txBody>
                    <a:bodyPr/>
                    <a:lstStyle/>
                    <a:p>
                      <a:r>
                        <a:rPr lang="en-GB" sz="1800" dirty="0"/>
                        <a:t>'Hercules' theatre trip</a:t>
                      </a:r>
                    </a:p>
                  </a:txBody>
                  <a:tcPr/>
                </a:tc>
                <a:extLst>
                  <a:ext uri="{0D108BD9-81ED-4DB2-BD59-A6C34878D82A}">
                    <a16:rowId xmlns:a16="http://schemas.microsoft.com/office/drawing/2014/main" val="3212318552"/>
                  </a:ext>
                </a:extLst>
              </a:tr>
              <a:tr h="370839">
                <a:tc>
                  <a:txBody>
                    <a:bodyPr/>
                    <a:lstStyle/>
                    <a:p>
                      <a:pPr lvl="0">
                        <a:buNone/>
                      </a:pPr>
                      <a:r>
                        <a:rPr lang="en-GB" sz="1800" dirty="0"/>
                        <a:t>W/C 16th Feb</a:t>
                      </a:r>
                    </a:p>
                  </a:txBody>
                  <a:tcPr/>
                </a:tc>
                <a:tc>
                  <a:txBody>
                    <a:bodyPr/>
                    <a:lstStyle/>
                    <a:p>
                      <a:pPr lvl="0">
                        <a:buNone/>
                      </a:pPr>
                      <a:r>
                        <a:rPr lang="en-GB" sz="1800" dirty="0"/>
                        <a:t>Half Term</a:t>
                      </a:r>
                    </a:p>
                  </a:txBody>
                  <a:tcPr/>
                </a:tc>
                <a:extLst>
                  <a:ext uri="{0D108BD9-81ED-4DB2-BD59-A6C34878D82A}">
                    <a16:rowId xmlns:a16="http://schemas.microsoft.com/office/drawing/2014/main" val="1993154578"/>
                  </a:ext>
                </a:extLst>
              </a:tr>
            </a:tbl>
          </a:graphicData>
        </a:graphic>
      </p:graphicFrame>
      <p:graphicFrame>
        <p:nvGraphicFramePr>
          <p:cNvPr id="7" name="Table 6">
            <a:extLst>
              <a:ext uri="{FF2B5EF4-FFF2-40B4-BE49-F238E27FC236}">
                <a16:creationId xmlns:a16="http://schemas.microsoft.com/office/drawing/2014/main" id="{3BA1EC77-700E-DB08-B0A6-C4266F2FF40F}"/>
              </a:ext>
            </a:extLst>
          </p:cNvPr>
          <p:cNvGraphicFramePr>
            <a:graphicFrameLocks noGrp="1"/>
          </p:cNvGraphicFramePr>
          <p:nvPr>
            <p:extLst>
              <p:ext uri="{D42A27DB-BD31-4B8C-83A1-F6EECF244321}">
                <p14:modId xmlns:p14="http://schemas.microsoft.com/office/powerpoint/2010/main" val="55549901"/>
              </p:ext>
            </p:extLst>
          </p:nvPr>
        </p:nvGraphicFramePr>
        <p:xfrm>
          <a:off x="6282905" y="1552755"/>
          <a:ext cx="5319570" cy="2934541"/>
        </p:xfrm>
        <a:graphic>
          <a:graphicData uri="http://schemas.openxmlformats.org/drawingml/2006/table">
            <a:tbl>
              <a:tblPr bandRow="1">
                <a:tableStyleId>{5C22544A-7EE6-4342-B048-85BDC9FD1C3A}</a:tableStyleId>
              </a:tblPr>
              <a:tblGrid>
                <a:gridCol w="2129800">
                  <a:extLst>
                    <a:ext uri="{9D8B030D-6E8A-4147-A177-3AD203B41FA5}">
                      <a16:colId xmlns:a16="http://schemas.microsoft.com/office/drawing/2014/main" val="2623652837"/>
                    </a:ext>
                  </a:extLst>
                </a:gridCol>
                <a:gridCol w="3189770">
                  <a:extLst>
                    <a:ext uri="{9D8B030D-6E8A-4147-A177-3AD203B41FA5}">
                      <a16:colId xmlns:a16="http://schemas.microsoft.com/office/drawing/2014/main" val="3181849313"/>
                    </a:ext>
                  </a:extLst>
                </a:gridCol>
              </a:tblGrid>
              <a:tr h="354418">
                <a:tc>
                  <a:txBody>
                    <a:bodyPr/>
                    <a:lstStyle/>
                    <a:p>
                      <a:pPr lvl="0" rtl="0">
                        <a:lnSpc>
                          <a:spcPts val="1425"/>
                        </a:lnSpc>
                        <a:buNone/>
                      </a:pPr>
                      <a:r>
                        <a:rPr lang="en-GB" sz="1800" dirty="0">
                          <a:effectLst/>
                          <a:latin typeface="Aptos"/>
                        </a:rPr>
                        <a:t>Fri 13th March</a:t>
                      </a:r>
                      <a:endParaRPr lang="en-GB" dirty="0">
                        <a:effectLst/>
                      </a:endParaRPr>
                    </a:p>
                  </a:txBody>
                  <a:tcPr marL="61436" marR="61436" marT="30717" marB="30717">
                    <a:lnL w="9524">
                      <a:solidFill>
                        <a:srgbClr val="FFFFFF"/>
                      </a:solidFill>
                    </a:lnL>
                    <a:lnR w="9524">
                      <a:solidFill>
                        <a:srgbClr val="FFFFFF"/>
                      </a:solidFill>
                    </a:lnR>
                    <a:lnT w="9524">
                      <a:solidFill>
                        <a:srgbClr val="FFFFFF"/>
                      </a:solidFill>
                    </a:lnT>
                    <a:lnB w="9524">
                      <a:solidFill>
                        <a:srgbClr val="FFFFFF"/>
                      </a:solidFill>
                    </a:lnB>
                    <a:solidFill>
                      <a:srgbClr val="E7EAED"/>
                    </a:solidFill>
                  </a:tcPr>
                </a:tc>
                <a:tc>
                  <a:txBody>
                    <a:bodyPr/>
                    <a:lstStyle/>
                    <a:p>
                      <a:pPr lvl="0" rtl="0">
                        <a:lnSpc>
                          <a:spcPts val="1425"/>
                        </a:lnSpc>
                        <a:buNone/>
                      </a:pPr>
                      <a:r>
                        <a:rPr lang="en-GB" sz="1800">
                          <a:effectLst/>
                          <a:latin typeface="Aptos"/>
                        </a:rPr>
                        <a:t>Inset day</a:t>
                      </a:r>
                      <a:endParaRPr lang="en-GB">
                        <a:effectLst/>
                      </a:endParaRPr>
                    </a:p>
                  </a:txBody>
                  <a:tcPr marL="61436" marR="61436" marT="30717" marB="30717">
                    <a:lnL w="9524">
                      <a:solidFill>
                        <a:srgbClr val="FFFFFF"/>
                      </a:solidFill>
                    </a:lnL>
                    <a:lnR w="9524">
                      <a:solidFill>
                        <a:srgbClr val="FFFFFF"/>
                      </a:solidFill>
                    </a:lnR>
                    <a:lnT w="9524">
                      <a:solidFill>
                        <a:srgbClr val="FFFFFF"/>
                      </a:solidFill>
                    </a:lnT>
                    <a:lnB w="9524">
                      <a:solidFill>
                        <a:srgbClr val="FFFFFF"/>
                      </a:solidFill>
                    </a:lnB>
                    <a:solidFill>
                      <a:srgbClr val="E7EAED"/>
                    </a:solidFill>
                  </a:tcPr>
                </a:tc>
                <a:extLst>
                  <a:ext uri="{0D108BD9-81ED-4DB2-BD59-A6C34878D82A}">
                    <a16:rowId xmlns:a16="http://schemas.microsoft.com/office/drawing/2014/main" val="1537381162"/>
                  </a:ext>
                </a:extLst>
              </a:tr>
              <a:tr h="368589">
                <a:tc>
                  <a:txBody>
                    <a:bodyPr/>
                    <a:lstStyle/>
                    <a:p>
                      <a:pPr rtl="0" fontAlgn="base">
                        <a:lnSpc>
                          <a:spcPts val="1425"/>
                        </a:lnSpc>
                        <a:buNone/>
                      </a:pPr>
                      <a:r>
                        <a:rPr lang="en-GB" sz="1800" dirty="0">
                          <a:effectLst/>
                          <a:latin typeface="Aptos"/>
                        </a:rPr>
                        <a:t>W/C 30th March</a:t>
                      </a:r>
                      <a:endParaRPr lang="en-GB" dirty="0">
                        <a:effectLst/>
                        <a:latin typeface="Aptos"/>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4"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tc>
                  <a:txBody>
                    <a:bodyPr/>
                    <a:lstStyle/>
                    <a:p>
                      <a:pPr rtl="0" fontAlgn="base">
                        <a:lnSpc>
                          <a:spcPts val="1425"/>
                        </a:lnSpc>
                        <a:buNone/>
                      </a:pPr>
                      <a:r>
                        <a:rPr lang="en-GB" sz="1800" dirty="0">
                          <a:effectLst/>
                          <a:latin typeface="Aptos"/>
                        </a:rPr>
                        <a:t>Easter holidays</a:t>
                      </a:r>
                      <a:endParaRPr lang="en-GB" dirty="0">
                        <a:effectLst/>
                        <a:latin typeface="Aptos"/>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4"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3014294284"/>
                  </a:ext>
                </a:extLst>
              </a:tr>
              <a:tr h="368589">
                <a:tc>
                  <a:txBody>
                    <a:bodyPr/>
                    <a:lstStyle/>
                    <a:p>
                      <a:pPr rtl="0" fontAlgn="base">
                        <a:lnSpc>
                          <a:spcPts val="1425"/>
                        </a:lnSpc>
                        <a:buNone/>
                      </a:pPr>
                      <a:r>
                        <a:rPr lang="en-GB" sz="1800" dirty="0">
                          <a:effectLst/>
                          <a:latin typeface="Aptos"/>
                        </a:rPr>
                        <a:t>Mon 13th April</a:t>
                      </a:r>
                      <a:endParaRPr lang="en-GB" dirty="0">
                        <a:effectLst/>
                        <a:latin typeface="Aptos"/>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tc>
                  <a:txBody>
                    <a:bodyPr/>
                    <a:lstStyle/>
                    <a:p>
                      <a:pPr rtl="0" fontAlgn="base">
                        <a:lnSpc>
                          <a:spcPts val="1425"/>
                        </a:lnSpc>
                        <a:buNone/>
                      </a:pPr>
                      <a:r>
                        <a:rPr lang="en-GB" sz="1800" dirty="0">
                          <a:effectLst/>
                          <a:latin typeface="Aptos"/>
                        </a:rPr>
                        <a:t>Summer Term 1 starts</a:t>
                      </a:r>
                      <a:endParaRPr lang="en-GB" dirty="0">
                        <a:effectLst/>
                        <a:latin typeface="Aptos"/>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3199914210"/>
                  </a:ext>
                </a:extLst>
              </a:tr>
              <a:tr h="368589">
                <a:tc>
                  <a:txBody>
                    <a:bodyPr/>
                    <a:lstStyle/>
                    <a:p>
                      <a:pPr rtl="0" fontAlgn="base">
                        <a:lnSpc>
                          <a:spcPts val="1425"/>
                        </a:lnSpc>
                        <a:buNone/>
                      </a:pPr>
                      <a:r>
                        <a:rPr lang="en-GB" sz="1800" dirty="0">
                          <a:effectLst/>
                          <a:latin typeface="Aptos"/>
                        </a:rPr>
                        <a:t>Mon 4th May</a:t>
                      </a:r>
                      <a:endParaRPr lang="en-GB" dirty="0">
                        <a:effectLst/>
                        <a:latin typeface="Aptos"/>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tc>
                  <a:txBody>
                    <a:bodyPr/>
                    <a:lstStyle/>
                    <a:p>
                      <a:pPr rtl="0" fontAlgn="base">
                        <a:lnSpc>
                          <a:spcPts val="1425"/>
                        </a:lnSpc>
                        <a:buNone/>
                      </a:pPr>
                      <a:r>
                        <a:rPr lang="en-GB" sz="1800" dirty="0">
                          <a:effectLst/>
                          <a:latin typeface="Aptos"/>
                        </a:rPr>
                        <a:t>Bank Holiday</a:t>
                      </a:r>
                      <a:endParaRPr lang="en-GB" dirty="0">
                        <a:effectLst/>
                        <a:latin typeface="Aptos"/>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1133038990"/>
                  </a:ext>
                </a:extLst>
              </a:tr>
              <a:tr h="368589">
                <a:tc>
                  <a:txBody>
                    <a:bodyPr/>
                    <a:lstStyle/>
                    <a:p>
                      <a:pPr rtl="0" fontAlgn="base">
                        <a:lnSpc>
                          <a:spcPts val="1425"/>
                        </a:lnSpc>
                        <a:buNone/>
                      </a:pPr>
                      <a:r>
                        <a:rPr lang="en-GB" sz="1800" dirty="0">
                          <a:effectLst/>
                          <a:latin typeface="Aptos"/>
                        </a:rPr>
                        <a:t>W/C 25th May</a:t>
                      </a:r>
                      <a:endParaRPr lang="en-GB" dirty="0">
                        <a:effectLst/>
                        <a:latin typeface="Aptos"/>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tc>
                  <a:txBody>
                    <a:bodyPr/>
                    <a:lstStyle/>
                    <a:p>
                      <a:pPr rtl="0" fontAlgn="base">
                        <a:lnSpc>
                          <a:spcPts val="1425"/>
                        </a:lnSpc>
                        <a:buNone/>
                      </a:pPr>
                      <a:r>
                        <a:rPr lang="en-GB" sz="1800" dirty="0">
                          <a:effectLst/>
                          <a:latin typeface="Aptos"/>
                        </a:rPr>
                        <a:t>Half term</a:t>
                      </a:r>
                      <a:endParaRPr lang="en-GB" dirty="0">
                        <a:effectLst/>
                        <a:latin typeface="Aptos"/>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2435924529"/>
                  </a:ext>
                </a:extLst>
              </a:tr>
              <a:tr h="368589">
                <a:tc>
                  <a:txBody>
                    <a:bodyPr/>
                    <a:lstStyle/>
                    <a:p>
                      <a:pPr rtl="0" fontAlgn="base">
                        <a:lnSpc>
                          <a:spcPts val="1425"/>
                        </a:lnSpc>
                        <a:buNone/>
                      </a:pPr>
                      <a:r>
                        <a:rPr lang="en-GB" sz="1800" dirty="0">
                          <a:effectLst/>
                          <a:latin typeface="Aptos"/>
                        </a:rPr>
                        <a:t>Thurs 25th June</a:t>
                      </a:r>
                      <a:endParaRPr lang="en-GB" dirty="0">
                        <a:effectLst/>
                        <a:latin typeface="Aptos"/>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tc>
                  <a:txBody>
                    <a:bodyPr/>
                    <a:lstStyle/>
                    <a:p>
                      <a:pPr rtl="0" fontAlgn="base">
                        <a:lnSpc>
                          <a:spcPts val="1425"/>
                        </a:lnSpc>
                        <a:buNone/>
                      </a:pPr>
                      <a:r>
                        <a:rPr lang="en-GB" sz="1800" dirty="0">
                          <a:effectLst/>
                          <a:latin typeface="Aptos"/>
                        </a:rPr>
                        <a:t>Sports Day</a:t>
                      </a:r>
                      <a:endParaRPr lang="en-GB" dirty="0">
                        <a:effectLst/>
                        <a:latin typeface="Aptos"/>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533800693"/>
                  </a:ext>
                </a:extLst>
              </a:tr>
              <a:tr h="368589">
                <a:tc>
                  <a:txBody>
                    <a:bodyPr/>
                    <a:lstStyle/>
                    <a:p>
                      <a:pPr rtl="0" fontAlgn="base">
                        <a:lnSpc>
                          <a:spcPts val="1425"/>
                        </a:lnSpc>
                        <a:buNone/>
                      </a:pPr>
                      <a:r>
                        <a:rPr lang="en-GB" sz="1800" dirty="0">
                          <a:effectLst/>
                          <a:latin typeface="Aptos"/>
                        </a:rPr>
                        <a:t>Fri 26th June</a:t>
                      </a:r>
                      <a:endParaRPr lang="en-GB" dirty="0">
                        <a:effectLst/>
                        <a:latin typeface="Aptos"/>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tc>
                  <a:txBody>
                    <a:bodyPr/>
                    <a:lstStyle/>
                    <a:p>
                      <a:pPr rtl="0" fontAlgn="base">
                        <a:lnSpc>
                          <a:spcPts val="1425"/>
                        </a:lnSpc>
                        <a:buNone/>
                      </a:pPr>
                      <a:r>
                        <a:rPr lang="en-GB" sz="1800" dirty="0">
                          <a:effectLst/>
                          <a:latin typeface="Aptos"/>
                        </a:rPr>
                        <a:t>Feast Day</a:t>
                      </a:r>
                      <a:endParaRPr lang="en-GB" dirty="0">
                        <a:effectLst/>
                        <a:latin typeface="Aptos"/>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1445609081"/>
                  </a:ext>
                </a:extLst>
              </a:tr>
              <a:tr h="368589">
                <a:tc>
                  <a:txBody>
                    <a:bodyPr/>
                    <a:lstStyle/>
                    <a:p>
                      <a:pPr rtl="0" fontAlgn="base">
                        <a:lnSpc>
                          <a:spcPts val="1425"/>
                        </a:lnSpc>
                        <a:buNone/>
                      </a:pPr>
                      <a:r>
                        <a:rPr lang="en-GB" sz="1800" dirty="0">
                          <a:effectLst/>
                          <a:latin typeface="Aptos"/>
                        </a:rPr>
                        <a:t>Fri 17th July</a:t>
                      </a:r>
                      <a:endParaRPr lang="en-GB" dirty="0">
                        <a:effectLst/>
                        <a:latin typeface="Aptos"/>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tc>
                  <a:txBody>
                    <a:bodyPr/>
                    <a:lstStyle/>
                    <a:p>
                      <a:pPr rtl="0" fontAlgn="base">
                        <a:lnSpc>
                          <a:spcPts val="1425"/>
                        </a:lnSpc>
                        <a:buNone/>
                      </a:pPr>
                      <a:r>
                        <a:rPr lang="en-GB" sz="1800" dirty="0">
                          <a:effectLst/>
                          <a:latin typeface="Aptos"/>
                        </a:rPr>
                        <a:t>End of Term from 12.30pm</a:t>
                      </a:r>
                      <a:endParaRPr lang="en-GB" dirty="0">
                        <a:effectLst/>
                        <a:latin typeface="Aptos"/>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4112720196"/>
                  </a:ext>
                </a:extLst>
              </a:tr>
            </a:tbl>
          </a:graphicData>
        </a:graphic>
      </p:graphicFrame>
      <p:graphicFrame>
        <p:nvGraphicFramePr>
          <p:cNvPr id="9" name="Table 8">
            <a:extLst>
              <a:ext uri="{FF2B5EF4-FFF2-40B4-BE49-F238E27FC236}">
                <a16:creationId xmlns:a16="http://schemas.microsoft.com/office/drawing/2014/main" id="{FF52F545-EC34-C398-800F-D1918954A14F}"/>
              </a:ext>
            </a:extLst>
          </p:cNvPr>
          <p:cNvGraphicFramePr>
            <a:graphicFrameLocks noGrp="1"/>
          </p:cNvGraphicFramePr>
          <p:nvPr>
            <p:extLst>
              <p:ext uri="{D42A27DB-BD31-4B8C-83A1-F6EECF244321}">
                <p14:modId xmlns:p14="http://schemas.microsoft.com/office/powerpoint/2010/main" val="1350295575"/>
              </p:ext>
            </p:extLst>
          </p:nvPr>
        </p:nvGraphicFramePr>
        <p:xfrm>
          <a:off x="6282905" y="992037"/>
          <a:ext cx="5319570" cy="567069"/>
        </p:xfrm>
        <a:graphic>
          <a:graphicData uri="http://schemas.openxmlformats.org/drawingml/2006/table">
            <a:tbl>
              <a:tblPr bandRow="1">
                <a:tableStyleId>{5C22544A-7EE6-4342-B048-85BDC9FD1C3A}</a:tableStyleId>
              </a:tblPr>
              <a:tblGrid>
                <a:gridCol w="2129800">
                  <a:extLst>
                    <a:ext uri="{9D8B030D-6E8A-4147-A177-3AD203B41FA5}">
                      <a16:colId xmlns:a16="http://schemas.microsoft.com/office/drawing/2014/main" val="4262455298"/>
                    </a:ext>
                  </a:extLst>
                </a:gridCol>
                <a:gridCol w="3189770">
                  <a:extLst>
                    <a:ext uri="{9D8B030D-6E8A-4147-A177-3AD203B41FA5}">
                      <a16:colId xmlns:a16="http://schemas.microsoft.com/office/drawing/2014/main" val="3066062502"/>
                    </a:ext>
                  </a:extLst>
                </a:gridCol>
              </a:tblGrid>
              <a:tr h="567069">
                <a:tc>
                  <a:txBody>
                    <a:bodyPr/>
                    <a:lstStyle/>
                    <a:p>
                      <a:pPr rtl="0" fontAlgn="base">
                        <a:lnSpc>
                          <a:spcPts val="1425"/>
                        </a:lnSpc>
                        <a:buNone/>
                      </a:pPr>
                      <a:r>
                        <a:rPr lang="en-GB" sz="1800" b="1">
                          <a:solidFill>
                            <a:srgbClr val="FFFFFF"/>
                          </a:solidFill>
                          <a:effectLst/>
                          <a:latin typeface="Aptos" panose="020B0004020202020204" pitchFamily="34" charset="0"/>
                        </a:rPr>
                        <a:t>Key Dates 2025/26</a:t>
                      </a:r>
                      <a:endParaRPr lang="en-GB" b="1">
                        <a:solidFill>
                          <a:srgbClr val="FFFFFF"/>
                        </a:solidFill>
                        <a:effectLst/>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25594" cap="flat" cmpd="sng" algn="ctr">
                      <a:solidFill>
                        <a:srgbClr val="FFFFFF"/>
                      </a:solidFill>
                      <a:prstDash val="solid"/>
                      <a:round/>
                      <a:headEnd type="none" w="med" len="med"/>
                      <a:tailEnd type="none" w="med" len="med"/>
                    </a:lnB>
                    <a:solidFill>
                      <a:srgbClr val="156082"/>
                    </a:solidFill>
                  </a:tcPr>
                </a:tc>
                <a:tc>
                  <a:txBody>
                    <a:bodyPr/>
                    <a:lstStyle/>
                    <a:p>
                      <a:pPr rtl="0" fontAlgn="base">
                        <a:lnSpc>
                          <a:spcPts val="1425"/>
                        </a:lnSpc>
                        <a:buNone/>
                      </a:pPr>
                      <a:r>
                        <a:rPr lang="en-GB" sz="1800" b="1">
                          <a:solidFill>
                            <a:srgbClr val="FFFFFF"/>
                          </a:solidFill>
                          <a:effectLst/>
                          <a:latin typeface="Aptos" panose="020B0004020202020204" pitchFamily="34" charset="0"/>
                        </a:rPr>
                        <a:t>Event</a:t>
                      </a:r>
                      <a:endParaRPr lang="en-GB" b="1">
                        <a:solidFill>
                          <a:srgbClr val="FFFFFF"/>
                        </a:solidFill>
                        <a:effectLst/>
                      </a:endParaRPr>
                    </a:p>
                  </a:txBody>
                  <a:tcPr marL="61436" marR="61436" marT="30718" marB="30718">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25594" cap="flat" cmpd="sng" algn="ctr">
                      <a:solidFill>
                        <a:srgbClr val="FFFFFF"/>
                      </a:solidFill>
                      <a:prstDash val="solid"/>
                      <a:round/>
                      <a:headEnd type="none" w="med" len="med"/>
                      <a:tailEnd type="none" w="med" len="med"/>
                    </a:lnB>
                    <a:solidFill>
                      <a:srgbClr val="156082"/>
                    </a:solidFill>
                  </a:tcPr>
                </a:tc>
                <a:extLst>
                  <a:ext uri="{0D108BD9-81ED-4DB2-BD59-A6C34878D82A}">
                    <a16:rowId xmlns:a16="http://schemas.microsoft.com/office/drawing/2014/main" val="2898629226"/>
                  </a:ext>
                </a:extLst>
              </a:tr>
            </a:tbl>
          </a:graphicData>
        </a:graphic>
      </p:graphicFrame>
    </p:spTree>
    <p:extLst>
      <p:ext uri="{BB962C8B-B14F-4D97-AF65-F5344CB8AC3E}">
        <p14:creationId xmlns:p14="http://schemas.microsoft.com/office/powerpoint/2010/main" val="15405153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8AAE6-4E5E-42AD-FA84-86A626075AB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E6F1F9D-2F08-FFCD-72CA-5EFEB7C6C83E}"/>
              </a:ext>
            </a:extLst>
          </p:cNvPr>
          <p:cNvSpPr>
            <a:spLocks noGrp="1"/>
          </p:cNvSpPr>
          <p:nvPr>
            <p:ph idx="1"/>
          </p:nvPr>
        </p:nvSpPr>
        <p:spPr>
          <a:xfrm>
            <a:off x="3401785" y="1825625"/>
            <a:ext cx="5388429" cy="4154261"/>
          </a:xfrm>
        </p:spPr>
        <p:txBody>
          <a:bodyPr>
            <a:normAutofit/>
          </a:bodyPr>
          <a:lstStyle/>
          <a:p>
            <a:pPr marL="0" indent="0" algn="ctr">
              <a:buNone/>
            </a:pPr>
            <a:r>
              <a:rPr lang="en-GB" sz="7200" b="1" dirty="0">
                <a:latin typeface="Please write me a song" panose="02000603000000000000" pitchFamily="2" charset="0"/>
                <a:ea typeface="Please write me a song" panose="02000603000000000000" pitchFamily="2" charset="0"/>
              </a:rPr>
              <a:t>The St Peter’s English Department </a:t>
            </a:r>
          </a:p>
        </p:txBody>
      </p:sp>
      <p:pic>
        <p:nvPicPr>
          <p:cNvPr id="4" name="Picture 3">
            <a:extLst>
              <a:ext uri="{FF2B5EF4-FFF2-40B4-BE49-F238E27FC236}">
                <a16:creationId xmlns:a16="http://schemas.microsoft.com/office/drawing/2014/main" id="{B9FD2019-B78A-B4D0-29C7-DAD43E328883}"/>
              </a:ext>
            </a:extLst>
          </p:cNvPr>
          <p:cNvPicPr>
            <a:picLocks noChangeAspect="1"/>
          </p:cNvPicPr>
          <p:nvPr/>
        </p:nvPicPr>
        <p:blipFill>
          <a:blip r:embed="rId3"/>
          <a:stretch>
            <a:fillRect/>
          </a:stretch>
        </p:blipFill>
        <p:spPr>
          <a:xfrm>
            <a:off x="10108063" y="322839"/>
            <a:ext cx="1584261" cy="1502786"/>
          </a:xfrm>
          <a:prstGeom prst="rect">
            <a:avLst/>
          </a:prstGeom>
        </p:spPr>
      </p:pic>
    </p:spTree>
    <p:extLst>
      <p:ext uri="{BB962C8B-B14F-4D97-AF65-F5344CB8AC3E}">
        <p14:creationId xmlns:p14="http://schemas.microsoft.com/office/powerpoint/2010/main" val="25191868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86A06-1F7C-18D2-DB02-2D4E81FED73B}"/>
              </a:ext>
            </a:extLst>
          </p:cNvPr>
          <p:cNvSpPr>
            <a:spLocks noGrp="1"/>
          </p:cNvSpPr>
          <p:nvPr>
            <p:ph type="title"/>
          </p:nvPr>
        </p:nvSpPr>
        <p:spPr/>
        <p:txBody>
          <a:bodyPr/>
          <a:lstStyle/>
          <a:p>
            <a:pPr algn="ctr"/>
            <a:r>
              <a:rPr lang="en-GB" b="1" dirty="0">
                <a:latin typeface="Please write me a song" panose="02000603000000000000" pitchFamily="2" charset="0"/>
                <a:ea typeface="Please write me a song" panose="02000603000000000000" pitchFamily="2" charset="0"/>
              </a:rPr>
              <a:t>English at St Peter’s </a:t>
            </a:r>
          </a:p>
        </p:txBody>
      </p:sp>
      <p:sp>
        <p:nvSpPr>
          <p:cNvPr id="3" name="Content Placeholder 2">
            <a:extLst>
              <a:ext uri="{FF2B5EF4-FFF2-40B4-BE49-F238E27FC236}">
                <a16:creationId xmlns:a16="http://schemas.microsoft.com/office/drawing/2014/main" id="{B53A46C5-9CE6-9825-E879-EC2419283984}"/>
              </a:ext>
            </a:extLst>
          </p:cNvPr>
          <p:cNvSpPr>
            <a:spLocks noGrp="1"/>
          </p:cNvSpPr>
          <p:nvPr>
            <p:ph idx="1"/>
          </p:nvPr>
        </p:nvSpPr>
        <p:spPr/>
        <p:txBody>
          <a:bodyPr>
            <a:noAutofit/>
          </a:bodyPr>
          <a:lstStyle/>
          <a:p>
            <a:r>
              <a:rPr lang="en-GB" sz="3200" dirty="0">
                <a:latin typeface="Please write me a song" panose="02000603000000000000" pitchFamily="2" charset="0"/>
                <a:ea typeface="Please write me a song" panose="02000603000000000000" pitchFamily="2" charset="0"/>
              </a:rPr>
              <a:t>Resilient, inquisitive, motivated learners</a:t>
            </a:r>
          </a:p>
          <a:p>
            <a:r>
              <a:rPr lang="en-GB" sz="3200" dirty="0">
                <a:latin typeface="Please write me a song" panose="02000603000000000000" pitchFamily="2" charset="0"/>
                <a:ea typeface="Please write me a song" panose="02000603000000000000" pitchFamily="2" charset="0"/>
              </a:rPr>
              <a:t>A diverse curriculum to engage and inspire our students</a:t>
            </a:r>
          </a:p>
          <a:p>
            <a:r>
              <a:rPr lang="en-GB" sz="3200" dirty="0">
                <a:latin typeface="Please write me a song" panose="02000603000000000000" pitchFamily="2" charset="0"/>
                <a:ea typeface="Please write me a song" panose="02000603000000000000" pitchFamily="2" charset="0"/>
              </a:rPr>
              <a:t>Developing empathy and reflection </a:t>
            </a:r>
          </a:p>
          <a:p>
            <a:r>
              <a:rPr lang="en-GB" sz="3200" dirty="0">
                <a:latin typeface="Please write me a song" panose="02000603000000000000" pitchFamily="2" charset="0"/>
                <a:ea typeface="Please write me a song" panose="02000603000000000000" pitchFamily="2" charset="0"/>
              </a:rPr>
              <a:t>Inspiring a love of reading</a:t>
            </a:r>
          </a:p>
          <a:p>
            <a:r>
              <a:rPr lang="en-GB" sz="3200" dirty="0">
                <a:latin typeface="Please write me a song" panose="02000603000000000000" pitchFamily="2" charset="0"/>
                <a:ea typeface="Please write me a song" panose="02000603000000000000" pitchFamily="2" charset="0"/>
              </a:rPr>
              <a:t>Empowering students to infer, evaluate and analyse texts </a:t>
            </a:r>
          </a:p>
          <a:p>
            <a:r>
              <a:rPr lang="en-GB" sz="3200" dirty="0">
                <a:latin typeface="Please write me a song" panose="02000603000000000000" pitchFamily="2" charset="0"/>
                <a:ea typeface="Please write me a song" panose="02000603000000000000" pitchFamily="2" charset="0"/>
              </a:rPr>
              <a:t>Developing and challenging perceptions of society </a:t>
            </a:r>
          </a:p>
          <a:p>
            <a:r>
              <a:rPr lang="en-GB" sz="3200" dirty="0">
                <a:latin typeface="Please write me a song" panose="02000603000000000000" pitchFamily="2" charset="0"/>
                <a:ea typeface="Please write me a song" panose="02000603000000000000" pitchFamily="2" charset="0"/>
              </a:rPr>
              <a:t>Inspiring confidence in communication </a:t>
            </a:r>
          </a:p>
          <a:p>
            <a:r>
              <a:rPr lang="en-GB" sz="3200" dirty="0">
                <a:latin typeface="Please write me a song" panose="02000603000000000000" pitchFamily="2" charset="0"/>
                <a:ea typeface="Please write me a song" panose="02000603000000000000" pitchFamily="2" charset="0"/>
              </a:rPr>
              <a:t>Empowering critical, evaluative writers </a:t>
            </a:r>
          </a:p>
        </p:txBody>
      </p:sp>
      <p:pic>
        <p:nvPicPr>
          <p:cNvPr id="4" name="Picture 3">
            <a:extLst>
              <a:ext uri="{FF2B5EF4-FFF2-40B4-BE49-F238E27FC236}">
                <a16:creationId xmlns:a16="http://schemas.microsoft.com/office/drawing/2014/main" id="{D6197B4F-FD7F-3113-CC13-3AE6578FE6BB}"/>
              </a:ext>
            </a:extLst>
          </p:cNvPr>
          <p:cNvPicPr>
            <a:picLocks noChangeAspect="1"/>
          </p:cNvPicPr>
          <p:nvPr/>
        </p:nvPicPr>
        <p:blipFill>
          <a:blip r:embed="rId3"/>
          <a:stretch>
            <a:fillRect/>
          </a:stretch>
        </p:blipFill>
        <p:spPr>
          <a:xfrm>
            <a:off x="10267720" y="165515"/>
            <a:ext cx="1584261" cy="1502786"/>
          </a:xfrm>
          <a:prstGeom prst="rect">
            <a:avLst/>
          </a:prstGeom>
        </p:spPr>
      </p:pic>
    </p:spTree>
    <p:extLst>
      <p:ext uri="{BB962C8B-B14F-4D97-AF65-F5344CB8AC3E}">
        <p14:creationId xmlns:p14="http://schemas.microsoft.com/office/powerpoint/2010/main" val="4069765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8636C-EB3F-5F56-BE1F-3C97EC878F40}"/>
              </a:ext>
            </a:extLst>
          </p:cNvPr>
          <p:cNvSpPr>
            <a:spLocks noGrp="1"/>
          </p:cNvSpPr>
          <p:nvPr>
            <p:ph type="title"/>
          </p:nvPr>
        </p:nvSpPr>
        <p:spPr>
          <a:xfrm>
            <a:off x="822844" y="-112145"/>
            <a:ext cx="10515600" cy="1325563"/>
          </a:xfrm>
        </p:spPr>
        <p:txBody>
          <a:bodyPr>
            <a:normAutofit/>
          </a:bodyPr>
          <a:lstStyle/>
          <a:p>
            <a:pPr algn="ctr"/>
            <a:r>
              <a:rPr lang="en-GB" sz="5400" b="1" dirty="0">
                <a:latin typeface="Please write me a song" panose="02000603000000000000" pitchFamily="2" charset="0"/>
                <a:ea typeface="Please write me a song" panose="02000603000000000000" pitchFamily="2" charset="0"/>
              </a:rPr>
              <a:t>KS3 Texts </a:t>
            </a:r>
          </a:p>
        </p:txBody>
      </p:sp>
      <p:sp>
        <p:nvSpPr>
          <p:cNvPr id="3" name="Content Placeholder 2">
            <a:extLst>
              <a:ext uri="{FF2B5EF4-FFF2-40B4-BE49-F238E27FC236}">
                <a16:creationId xmlns:a16="http://schemas.microsoft.com/office/drawing/2014/main" id="{80E3B081-A37D-943E-55FE-19981CAA9340}"/>
              </a:ext>
            </a:extLst>
          </p:cNvPr>
          <p:cNvSpPr>
            <a:spLocks noGrp="1"/>
          </p:cNvSpPr>
          <p:nvPr>
            <p:ph idx="1"/>
          </p:nvPr>
        </p:nvSpPr>
        <p:spPr/>
        <p:txBody>
          <a:bodyPr/>
          <a:lstStyle/>
          <a:p>
            <a:endParaRPr lang="en-GB" dirty="0"/>
          </a:p>
        </p:txBody>
      </p:sp>
      <p:pic>
        <p:nvPicPr>
          <p:cNvPr id="6" name="Picture 5">
            <a:extLst>
              <a:ext uri="{FF2B5EF4-FFF2-40B4-BE49-F238E27FC236}">
                <a16:creationId xmlns:a16="http://schemas.microsoft.com/office/drawing/2014/main" id="{49CE95E0-6CCB-1EF3-E0B5-A7DFEED191AC}"/>
              </a:ext>
            </a:extLst>
          </p:cNvPr>
          <p:cNvPicPr>
            <a:picLocks noChangeAspect="1"/>
          </p:cNvPicPr>
          <p:nvPr/>
        </p:nvPicPr>
        <p:blipFill>
          <a:blip r:embed="rId3"/>
          <a:stretch>
            <a:fillRect/>
          </a:stretch>
        </p:blipFill>
        <p:spPr>
          <a:xfrm>
            <a:off x="7574467" y="1046044"/>
            <a:ext cx="2251849" cy="2649235"/>
          </a:xfrm>
          <a:prstGeom prst="rect">
            <a:avLst/>
          </a:prstGeom>
        </p:spPr>
      </p:pic>
      <p:pic>
        <p:nvPicPr>
          <p:cNvPr id="7" name="Picture 6">
            <a:extLst>
              <a:ext uri="{FF2B5EF4-FFF2-40B4-BE49-F238E27FC236}">
                <a16:creationId xmlns:a16="http://schemas.microsoft.com/office/drawing/2014/main" id="{1AE58B64-63DB-268E-7123-BCAE24D647E7}"/>
              </a:ext>
            </a:extLst>
          </p:cNvPr>
          <p:cNvPicPr>
            <a:picLocks noChangeAspect="1"/>
          </p:cNvPicPr>
          <p:nvPr/>
        </p:nvPicPr>
        <p:blipFill>
          <a:blip r:embed="rId4"/>
          <a:stretch>
            <a:fillRect/>
          </a:stretch>
        </p:blipFill>
        <p:spPr>
          <a:xfrm>
            <a:off x="2553916" y="944137"/>
            <a:ext cx="1887392" cy="2868377"/>
          </a:xfrm>
          <a:prstGeom prst="rect">
            <a:avLst/>
          </a:prstGeom>
        </p:spPr>
      </p:pic>
      <p:pic>
        <p:nvPicPr>
          <p:cNvPr id="9" name="Picture 8">
            <a:extLst>
              <a:ext uri="{FF2B5EF4-FFF2-40B4-BE49-F238E27FC236}">
                <a16:creationId xmlns:a16="http://schemas.microsoft.com/office/drawing/2014/main" id="{6528DFDF-61DC-1EA5-DE47-86029CDD2284}"/>
              </a:ext>
            </a:extLst>
          </p:cNvPr>
          <p:cNvPicPr>
            <a:picLocks noChangeAspect="1"/>
          </p:cNvPicPr>
          <p:nvPr/>
        </p:nvPicPr>
        <p:blipFill>
          <a:blip r:embed="rId5"/>
          <a:stretch>
            <a:fillRect/>
          </a:stretch>
        </p:blipFill>
        <p:spPr>
          <a:xfrm>
            <a:off x="3780891" y="3623030"/>
            <a:ext cx="1962943" cy="3082307"/>
          </a:xfrm>
          <a:prstGeom prst="rect">
            <a:avLst/>
          </a:prstGeom>
        </p:spPr>
      </p:pic>
      <p:pic>
        <p:nvPicPr>
          <p:cNvPr id="11" name="Picture 10">
            <a:extLst>
              <a:ext uri="{FF2B5EF4-FFF2-40B4-BE49-F238E27FC236}">
                <a16:creationId xmlns:a16="http://schemas.microsoft.com/office/drawing/2014/main" id="{39E695B3-41AB-8B3C-EA30-5E3AA7BE92EB}"/>
              </a:ext>
            </a:extLst>
          </p:cNvPr>
          <p:cNvPicPr>
            <a:picLocks noChangeAspect="1"/>
          </p:cNvPicPr>
          <p:nvPr/>
        </p:nvPicPr>
        <p:blipFill>
          <a:blip r:embed="rId6"/>
          <a:stretch>
            <a:fillRect/>
          </a:stretch>
        </p:blipFill>
        <p:spPr>
          <a:xfrm>
            <a:off x="4816568" y="986553"/>
            <a:ext cx="2191341" cy="2787966"/>
          </a:xfrm>
          <a:prstGeom prst="rect">
            <a:avLst/>
          </a:prstGeom>
        </p:spPr>
      </p:pic>
      <p:pic>
        <p:nvPicPr>
          <p:cNvPr id="12" name="Picture 11">
            <a:extLst>
              <a:ext uri="{FF2B5EF4-FFF2-40B4-BE49-F238E27FC236}">
                <a16:creationId xmlns:a16="http://schemas.microsoft.com/office/drawing/2014/main" id="{D153995C-3454-37B2-2178-BD47D5FFEC02}"/>
              </a:ext>
            </a:extLst>
          </p:cNvPr>
          <p:cNvPicPr>
            <a:picLocks noChangeAspect="1"/>
          </p:cNvPicPr>
          <p:nvPr/>
        </p:nvPicPr>
        <p:blipFill>
          <a:blip r:embed="rId7"/>
          <a:stretch>
            <a:fillRect/>
          </a:stretch>
        </p:blipFill>
        <p:spPr>
          <a:xfrm>
            <a:off x="6310392" y="3695279"/>
            <a:ext cx="2269768" cy="2956619"/>
          </a:xfrm>
          <a:prstGeom prst="rect">
            <a:avLst/>
          </a:prstGeom>
        </p:spPr>
      </p:pic>
      <p:pic>
        <p:nvPicPr>
          <p:cNvPr id="13" name="Picture 12">
            <a:extLst>
              <a:ext uri="{FF2B5EF4-FFF2-40B4-BE49-F238E27FC236}">
                <a16:creationId xmlns:a16="http://schemas.microsoft.com/office/drawing/2014/main" id="{C8833DA3-B3D0-DA81-7012-888CE5695A34}"/>
              </a:ext>
            </a:extLst>
          </p:cNvPr>
          <p:cNvPicPr>
            <a:picLocks noChangeAspect="1"/>
          </p:cNvPicPr>
          <p:nvPr/>
        </p:nvPicPr>
        <p:blipFill>
          <a:blip r:embed="rId8"/>
          <a:stretch>
            <a:fillRect/>
          </a:stretch>
        </p:blipFill>
        <p:spPr>
          <a:xfrm>
            <a:off x="9974304" y="883873"/>
            <a:ext cx="2011534" cy="2988906"/>
          </a:xfrm>
          <a:prstGeom prst="rect">
            <a:avLst/>
          </a:prstGeom>
        </p:spPr>
      </p:pic>
      <p:pic>
        <p:nvPicPr>
          <p:cNvPr id="14" name="Picture 13">
            <a:extLst>
              <a:ext uri="{FF2B5EF4-FFF2-40B4-BE49-F238E27FC236}">
                <a16:creationId xmlns:a16="http://schemas.microsoft.com/office/drawing/2014/main" id="{7C6DBE11-A681-2DDD-DC45-E7B9FCA534AB}"/>
              </a:ext>
            </a:extLst>
          </p:cNvPr>
          <p:cNvPicPr>
            <a:picLocks noChangeAspect="1"/>
          </p:cNvPicPr>
          <p:nvPr/>
        </p:nvPicPr>
        <p:blipFill>
          <a:blip r:embed="rId9"/>
          <a:stretch>
            <a:fillRect/>
          </a:stretch>
        </p:blipFill>
        <p:spPr>
          <a:xfrm>
            <a:off x="129988" y="962697"/>
            <a:ext cx="2070968" cy="2868377"/>
          </a:xfrm>
          <a:prstGeom prst="rect">
            <a:avLst/>
          </a:prstGeom>
        </p:spPr>
      </p:pic>
      <p:pic>
        <p:nvPicPr>
          <p:cNvPr id="1026" name="Picture 2" descr="A Monster Calls by Patrick Ness, Siobhan Dowd | Waterstones">
            <a:extLst>
              <a:ext uri="{FF2B5EF4-FFF2-40B4-BE49-F238E27FC236}">
                <a16:creationId xmlns:a16="http://schemas.microsoft.com/office/drawing/2014/main" id="{935D13E0-4D91-F3DA-6848-30D647BA1D7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41724" y="3638238"/>
            <a:ext cx="1962943" cy="306709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E260684-8243-35D5-5FE6-584722E22512}"/>
              </a:ext>
            </a:extLst>
          </p:cNvPr>
          <p:cNvPicPr>
            <a:picLocks noChangeAspect="1"/>
          </p:cNvPicPr>
          <p:nvPr/>
        </p:nvPicPr>
        <p:blipFill>
          <a:blip r:embed="rId11"/>
          <a:stretch>
            <a:fillRect/>
          </a:stretch>
        </p:blipFill>
        <p:spPr>
          <a:xfrm>
            <a:off x="9254883" y="3831073"/>
            <a:ext cx="2157933" cy="2874264"/>
          </a:xfrm>
          <a:prstGeom prst="rect">
            <a:avLst/>
          </a:prstGeom>
        </p:spPr>
      </p:pic>
    </p:spTree>
    <p:extLst>
      <p:ext uri="{BB962C8B-B14F-4D97-AF65-F5344CB8AC3E}">
        <p14:creationId xmlns:p14="http://schemas.microsoft.com/office/powerpoint/2010/main" val="38817208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D60D212-8127-413E-BF59-5345E735408A}"/>
              </a:ext>
            </a:extLst>
          </p:cNvPr>
          <p:cNvSpPr txBox="1"/>
          <p:nvPr/>
        </p:nvSpPr>
        <p:spPr>
          <a:xfrm>
            <a:off x="2423919" y="0"/>
            <a:ext cx="6794695" cy="769441"/>
          </a:xfrm>
          <a:prstGeom prst="rect">
            <a:avLst/>
          </a:prstGeom>
          <a:noFill/>
        </p:spPr>
        <p:txBody>
          <a:bodyPr wrap="square" rtlCol="0">
            <a:spAutoFit/>
          </a:bodyPr>
          <a:lstStyle/>
          <a:p>
            <a:pPr algn="ctr"/>
            <a:r>
              <a:rPr lang="en-GB" sz="4400" b="1" u="sng" dirty="0">
                <a:latin typeface="Please write me a song" panose="02000603000000000000" pitchFamily="2" charset="0"/>
                <a:ea typeface="Please write me a song" panose="02000603000000000000" pitchFamily="2" charset="0"/>
              </a:rPr>
              <a:t>English Overview KS3</a:t>
            </a:r>
          </a:p>
        </p:txBody>
      </p:sp>
      <p:graphicFrame>
        <p:nvGraphicFramePr>
          <p:cNvPr id="3" name="Table 2">
            <a:extLst>
              <a:ext uri="{FF2B5EF4-FFF2-40B4-BE49-F238E27FC236}">
                <a16:creationId xmlns:a16="http://schemas.microsoft.com/office/drawing/2014/main" id="{CED324B6-BDFA-A69A-4E91-8B4C1BC734FB}"/>
              </a:ext>
            </a:extLst>
          </p:cNvPr>
          <p:cNvGraphicFramePr>
            <a:graphicFrameLocks noGrp="1"/>
          </p:cNvGraphicFramePr>
          <p:nvPr/>
        </p:nvGraphicFramePr>
        <p:xfrm>
          <a:off x="384630" y="756226"/>
          <a:ext cx="11616915" cy="5749143"/>
        </p:xfrm>
        <a:graphic>
          <a:graphicData uri="http://schemas.openxmlformats.org/drawingml/2006/table">
            <a:tbl>
              <a:tblPr firstRow="1" firstCol="1" bandRow="1" bandCol="1">
                <a:tableStyleId>{F5AB1C69-6EDB-4FF4-983F-18BD219EF322}</a:tableStyleId>
              </a:tblPr>
              <a:tblGrid>
                <a:gridCol w="574529">
                  <a:extLst>
                    <a:ext uri="{9D8B030D-6E8A-4147-A177-3AD203B41FA5}">
                      <a16:colId xmlns:a16="http://schemas.microsoft.com/office/drawing/2014/main" val="23266554"/>
                    </a:ext>
                  </a:extLst>
                </a:gridCol>
                <a:gridCol w="1359163">
                  <a:extLst>
                    <a:ext uri="{9D8B030D-6E8A-4147-A177-3AD203B41FA5}">
                      <a16:colId xmlns:a16="http://schemas.microsoft.com/office/drawing/2014/main" val="1735538432"/>
                    </a:ext>
                  </a:extLst>
                </a:gridCol>
                <a:gridCol w="1697517">
                  <a:extLst>
                    <a:ext uri="{9D8B030D-6E8A-4147-A177-3AD203B41FA5}">
                      <a16:colId xmlns:a16="http://schemas.microsoft.com/office/drawing/2014/main" val="3759264295"/>
                    </a:ext>
                  </a:extLst>
                </a:gridCol>
                <a:gridCol w="1549906">
                  <a:extLst>
                    <a:ext uri="{9D8B030D-6E8A-4147-A177-3AD203B41FA5}">
                      <a16:colId xmlns:a16="http://schemas.microsoft.com/office/drawing/2014/main" val="1191533569"/>
                    </a:ext>
                  </a:extLst>
                </a:gridCol>
                <a:gridCol w="2373569">
                  <a:extLst>
                    <a:ext uri="{9D8B030D-6E8A-4147-A177-3AD203B41FA5}">
                      <a16:colId xmlns:a16="http://schemas.microsoft.com/office/drawing/2014/main" val="4045954400"/>
                    </a:ext>
                  </a:extLst>
                </a:gridCol>
                <a:gridCol w="1966168">
                  <a:extLst>
                    <a:ext uri="{9D8B030D-6E8A-4147-A177-3AD203B41FA5}">
                      <a16:colId xmlns:a16="http://schemas.microsoft.com/office/drawing/2014/main" val="3933765984"/>
                    </a:ext>
                  </a:extLst>
                </a:gridCol>
                <a:gridCol w="2096063">
                  <a:extLst>
                    <a:ext uri="{9D8B030D-6E8A-4147-A177-3AD203B41FA5}">
                      <a16:colId xmlns:a16="http://schemas.microsoft.com/office/drawing/2014/main" val="2882855344"/>
                    </a:ext>
                  </a:extLst>
                </a:gridCol>
              </a:tblGrid>
              <a:tr h="222067">
                <a:tc>
                  <a:txBody>
                    <a:bodyPr/>
                    <a:lstStyle/>
                    <a:p>
                      <a:r>
                        <a:rPr lang="en-US" sz="1600" b="1" dirty="0">
                          <a:solidFill>
                            <a:schemeClr val="tx1"/>
                          </a:solidFill>
                          <a:effectLst/>
                        </a:rPr>
                        <a:t>Year</a:t>
                      </a:r>
                      <a:endParaRPr lang="en-GB" sz="2400" b="1"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600" b="1" dirty="0">
                          <a:solidFill>
                            <a:schemeClr val="tx1"/>
                          </a:solidFill>
                          <a:effectLst/>
                        </a:rPr>
                        <a:t>Term 1</a:t>
                      </a:r>
                      <a:endParaRPr lang="en-GB" sz="2400" b="1"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600" b="1" dirty="0">
                          <a:solidFill>
                            <a:schemeClr val="tx1"/>
                          </a:solidFill>
                          <a:effectLst/>
                        </a:rPr>
                        <a:t>Term 2</a:t>
                      </a:r>
                      <a:endParaRPr lang="en-GB" sz="2400" b="1"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600" b="1" dirty="0">
                          <a:solidFill>
                            <a:schemeClr val="tx1"/>
                          </a:solidFill>
                          <a:effectLst/>
                        </a:rPr>
                        <a:t>Term 3</a:t>
                      </a:r>
                      <a:endParaRPr lang="en-GB" sz="2400" b="1"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600" b="1" dirty="0">
                          <a:solidFill>
                            <a:schemeClr val="tx1"/>
                          </a:solidFill>
                          <a:effectLst/>
                        </a:rPr>
                        <a:t>Term 4</a:t>
                      </a:r>
                      <a:endParaRPr lang="en-GB" sz="2400" b="1"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600" b="1" dirty="0">
                          <a:solidFill>
                            <a:schemeClr val="tx1"/>
                          </a:solidFill>
                          <a:effectLst/>
                        </a:rPr>
                        <a:t>Term 5</a:t>
                      </a:r>
                      <a:endParaRPr lang="en-GB" sz="2400" b="1"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600" b="1" dirty="0">
                          <a:solidFill>
                            <a:schemeClr val="tx1"/>
                          </a:solidFill>
                          <a:effectLst/>
                        </a:rPr>
                        <a:t>Term 6</a:t>
                      </a:r>
                      <a:endParaRPr lang="en-GB" sz="2400" b="1"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extLst>
                  <a:ext uri="{0D108BD9-81ED-4DB2-BD59-A6C34878D82A}">
                    <a16:rowId xmlns:a16="http://schemas.microsoft.com/office/drawing/2014/main" val="798454851"/>
                  </a:ext>
                </a:extLst>
              </a:tr>
              <a:tr h="1773020">
                <a:tc>
                  <a:txBody>
                    <a:bodyPr/>
                    <a:lstStyle/>
                    <a:p>
                      <a:r>
                        <a:rPr lang="en-US" sz="1600" dirty="0">
                          <a:solidFill>
                            <a:schemeClr val="tx1"/>
                          </a:solidFill>
                          <a:effectLst/>
                        </a:rPr>
                        <a:t>7</a:t>
                      </a:r>
                      <a:endParaRPr lang="en-GB" sz="24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800" dirty="0">
                          <a:effectLst/>
                        </a:rPr>
                        <a:t>Fantasy Worlds </a:t>
                      </a:r>
                      <a:endParaRPr lang="en-GB" sz="1800" dirty="0">
                        <a:effectLst/>
                      </a:endParaRPr>
                    </a:p>
                    <a:p>
                      <a:r>
                        <a:rPr lang="en-US" sz="1800" dirty="0">
                          <a:effectLst/>
                        </a:rPr>
                        <a:t> </a:t>
                      </a:r>
                      <a:endParaRPr lang="en-GB" sz="1800" dirty="0">
                        <a:effectLst/>
                      </a:endParaRPr>
                    </a:p>
                    <a:p>
                      <a:r>
                        <a:rPr lang="en-US" sz="1800" dirty="0">
                          <a:effectLst/>
                        </a:rPr>
                        <a:t> </a:t>
                      </a:r>
                      <a:endParaRPr lang="en-GB" sz="1800" dirty="0">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800" dirty="0">
                          <a:effectLst/>
                        </a:rPr>
                        <a:t>Charles Dickens:</a:t>
                      </a:r>
                      <a:endParaRPr lang="en-GB" sz="1800" dirty="0">
                        <a:effectLst/>
                      </a:endParaRPr>
                    </a:p>
                    <a:p>
                      <a:r>
                        <a:rPr lang="en-US" sz="1800" dirty="0">
                          <a:effectLst/>
                        </a:rPr>
                        <a:t>A Christmas Carol </a:t>
                      </a:r>
                      <a:endParaRPr lang="en-GB" sz="1800" dirty="0">
                        <a:effectLst/>
                      </a:endParaRPr>
                    </a:p>
                  </a:txBody>
                  <a:tcPr marL="63165" marR="63165" marT="0" marB="0"/>
                </a:tc>
                <a:tc>
                  <a:txBody>
                    <a:bodyPr/>
                    <a:lstStyle/>
                    <a:p>
                      <a:r>
                        <a:rPr lang="en-US" sz="1800" dirty="0">
                          <a:effectLst/>
                        </a:rPr>
                        <a:t>Gothic Writing Unit</a:t>
                      </a:r>
                      <a:endParaRPr lang="en-GB" sz="1800" dirty="0">
                        <a:effectLst/>
                      </a:endParaRPr>
                    </a:p>
                  </a:txBody>
                  <a:tcPr marL="63165" marR="63165" marT="0" marB="0"/>
                </a:tc>
                <a:tc>
                  <a:txBody>
                    <a:bodyPr/>
                    <a:lstStyle/>
                    <a:p>
                      <a:r>
                        <a:rPr lang="en-US" sz="1800" dirty="0">
                          <a:effectLst/>
                        </a:rPr>
                        <a:t>Poetry from Different Cultures and Introduction to Shakespeare</a:t>
                      </a:r>
                      <a:endParaRPr lang="en-GB" sz="1800" dirty="0">
                        <a:effectLst/>
                      </a:endParaRPr>
                    </a:p>
                    <a:p>
                      <a:r>
                        <a:rPr lang="en-US" sz="1800" dirty="0">
                          <a:effectLst/>
                        </a:rPr>
                        <a:t> </a:t>
                      </a:r>
                      <a:endParaRPr lang="en-GB" sz="1800" dirty="0">
                        <a:effectLst/>
                      </a:endParaRPr>
                    </a:p>
                    <a:p>
                      <a:r>
                        <a:rPr lang="en-US" sz="1800" dirty="0">
                          <a:effectLst/>
                        </a:rPr>
                        <a:t>Test Week: Reading and Writing paper</a:t>
                      </a:r>
                      <a:endParaRPr lang="en-GB" sz="1800" dirty="0">
                        <a:effectLst/>
                      </a:endParaRPr>
                    </a:p>
                    <a:p>
                      <a:r>
                        <a:rPr lang="en-US" sz="1800" dirty="0">
                          <a:effectLst/>
                        </a:rPr>
                        <a:t> </a:t>
                      </a:r>
                      <a:endParaRPr lang="en-GB" sz="1800" dirty="0">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800" dirty="0">
                          <a:effectLst/>
                        </a:rPr>
                        <a:t>Michelle Obama: Becoming extracts </a:t>
                      </a:r>
                      <a:endParaRPr lang="en-GB" sz="1800" dirty="0">
                        <a:effectLst/>
                      </a:endParaRPr>
                    </a:p>
                    <a:p>
                      <a:r>
                        <a:rPr lang="en-US" sz="1800" dirty="0">
                          <a:effectLst/>
                        </a:rPr>
                        <a:t> </a:t>
                      </a:r>
                      <a:endParaRPr lang="en-GB" sz="1800" dirty="0">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800" dirty="0">
                          <a:effectLst/>
                        </a:rPr>
                        <a:t>Patrick Ness: A Monster Calls</a:t>
                      </a:r>
                      <a:endParaRPr lang="en-GB" sz="1800" dirty="0">
                        <a:effectLst/>
                      </a:endParaRPr>
                    </a:p>
                    <a:p>
                      <a:r>
                        <a:rPr lang="en-US" sz="1800" dirty="0">
                          <a:effectLst/>
                        </a:rPr>
                        <a:t> </a:t>
                      </a:r>
                      <a:endParaRPr lang="en-GB" sz="1800" dirty="0">
                        <a:effectLst/>
                      </a:endParaRPr>
                    </a:p>
                    <a:p>
                      <a:r>
                        <a:rPr lang="en-US" sz="1800" dirty="0">
                          <a:effectLst/>
                        </a:rPr>
                        <a:t> </a:t>
                      </a:r>
                      <a:endParaRPr lang="en-GB" sz="1800" dirty="0">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extLst>
                  <a:ext uri="{0D108BD9-81ED-4DB2-BD59-A6C34878D82A}">
                    <a16:rowId xmlns:a16="http://schemas.microsoft.com/office/drawing/2014/main" val="3739020018"/>
                  </a:ext>
                </a:extLst>
              </a:tr>
              <a:tr h="1658987">
                <a:tc>
                  <a:txBody>
                    <a:bodyPr/>
                    <a:lstStyle/>
                    <a:p>
                      <a:r>
                        <a:rPr lang="en-US" sz="1600" dirty="0">
                          <a:solidFill>
                            <a:schemeClr val="tx1"/>
                          </a:solidFill>
                          <a:effectLst/>
                        </a:rPr>
                        <a:t>8</a:t>
                      </a:r>
                      <a:endParaRPr lang="en-GB" sz="24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800" dirty="0">
                          <a:effectLst/>
                        </a:rPr>
                        <a:t>Crime Fiction </a:t>
                      </a:r>
                      <a:endParaRPr lang="en-GB" sz="1800" dirty="0">
                        <a:effectLst/>
                      </a:endParaRPr>
                    </a:p>
                    <a:p>
                      <a:r>
                        <a:rPr lang="en-US" sz="1800" dirty="0">
                          <a:effectLst/>
                        </a:rPr>
                        <a:t> </a:t>
                      </a:r>
                      <a:endParaRPr lang="en-GB" sz="1800" dirty="0">
                        <a:effectLst/>
                      </a:endParaRPr>
                    </a:p>
                    <a:p>
                      <a:r>
                        <a:rPr lang="en-US" sz="1800" dirty="0">
                          <a:effectLst/>
                        </a:rPr>
                        <a:t> </a:t>
                      </a:r>
                      <a:endParaRPr lang="en-GB" sz="1800" dirty="0">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800" dirty="0">
                          <a:effectLst/>
                        </a:rPr>
                        <a:t>Benjamin Zephaniah: Refugee Boy</a:t>
                      </a:r>
                      <a:endParaRPr lang="en-GB" sz="1800" dirty="0">
                        <a:effectLst/>
                      </a:endParaRPr>
                    </a:p>
                    <a:p>
                      <a:r>
                        <a:rPr lang="en-US" sz="1800" dirty="0">
                          <a:effectLst/>
                        </a:rPr>
                        <a:t> </a:t>
                      </a:r>
                      <a:endParaRPr lang="en-GB" sz="1800" dirty="0">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800" dirty="0">
                          <a:effectLst/>
                        </a:rPr>
                        <a:t>Travel Writing</a:t>
                      </a:r>
                      <a:endParaRPr lang="en-GB" sz="1800" dirty="0">
                        <a:effectLst/>
                      </a:endParaRPr>
                    </a:p>
                  </a:txBody>
                  <a:tcPr marL="63165" marR="63165" marT="0" marB="0"/>
                </a:tc>
                <a:tc>
                  <a:txBody>
                    <a:bodyPr/>
                    <a:lstStyle/>
                    <a:p>
                      <a:r>
                        <a:rPr lang="en-US" sz="1800" dirty="0">
                          <a:effectLst/>
                        </a:rPr>
                        <a:t>World War One Perspectives </a:t>
                      </a:r>
                      <a:endParaRPr lang="en-GB" sz="1800" dirty="0">
                        <a:effectLst/>
                      </a:endParaRPr>
                    </a:p>
                    <a:p>
                      <a:r>
                        <a:rPr lang="en-US" sz="1800" dirty="0">
                          <a:effectLst/>
                        </a:rPr>
                        <a:t> </a:t>
                      </a:r>
                      <a:endParaRPr lang="en-GB" sz="1800" dirty="0">
                        <a:effectLst/>
                      </a:endParaRPr>
                    </a:p>
                    <a:p>
                      <a:r>
                        <a:rPr lang="en-US" sz="1800" dirty="0">
                          <a:effectLst/>
                        </a:rPr>
                        <a:t> </a:t>
                      </a:r>
                      <a:endParaRPr lang="en-GB" sz="1800" dirty="0">
                        <a:effectLst/>
                      </a:endParaRPr>
                    </a:p>
                    <a:p>
                      <a:r>
                        <a:rPr lang="en-US" sz="1800" dirty="0">
                          <a:effectLst/>
                        </a:rPr>
                        <a:t> </a:t>
                      </a:r>
                      <a:endParaRPr lang="en-GB" sz="1800" dirty="0">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800" dirty="0">
                          <a:effectLst/>
                        </a:rPr>
                        <a:t>Frankenstein:</a:t>
                      </a:r>
                    </a:p>
                    <a:p>
                      <a:endParaRPr lang="en-GB" sz="1800" dirty="0">
                        <a:effectLst/>
                      </a:endParaRPr>
                    </a:p>
                    <a:p>
                      <a:r>
                        <a:rPr lang="en-US" sz="1800" dirty="0">
                          <a:effectLst/>
                        </a:rPr>
                        <a:t>Test Week: Reading and Writing paper </a:t>
                      </a:r>
                      <a:endParaRPr lang="en-GB" sz="1800" dirty="0">
                        <a:effectLst/>
                      </a:endParaRPr>
                    </a:p>
                  </a:txBody>
                  <a:tcPr marL="63165" marR="63165" marT="0" marB="0"/>
                </a:tc>
                <a:tc>
                  <a:txBody>
                    <a:bodyPr/>
                    <a:lstStyle/>
                    <a:p>
                      <a:r>
                        <a:rPr lang="en-US" sz="1800" dirty="0">
                          <a:effectLst/>
                        </a:rPr>
                        <a:t>Shakespeare: Much Ado About Nothing </a:t>
                      </a:r>
                      <a:endParaRPr lang="en-GB" sz="1800" dirty="0">
                        <a:effectLst/>
                      </a:endParaRPr>
                    </a:p>
                    <a:p>
                      <a:r>
                        <a:rPr lang="en-US" sz="1800" dirty="0">
                          <a:effectLst/>
                        </a:rPr>
                        <a:t> </a:t>
                      </a:r>
                      <a:endParaRPr lang="en-GB" sz="1800" dirty="0">
                        <a:effectLst/>
                      </a:endParaRPr>
                    </a:p>
                    <a:p>
                      <a:r>
                        <a:rPr lang="en-US" sz="1800" dirty="0">
                          <a:effectLst/>
                        </a:rPr>
                        <a:t> </a:t>
                      </a:r>
                      <a:endParaRPr lang="en-GB" sz="1800" dirty="0">
                        <a:effectLst/>
                      </a:endParaRPr>
                    </a:p>
                    <a:p>
                      <a:r>
                        <a:rPr lang="en-US" sz="1800" dirty="0">
                          <a:effectLst/>
                        </a:rPr>
                        <a:t> </a:t>
                      </a:r>
                      <a:endParaRPr lang="en-GB" sz="1800" dirty="0">
                        <a:effectLst/>
                      </a:endParaRPr>
                    </a:p>
                    <a:p>
                      <a:r>
                        <a:rPr lang="en-US" sz="1800" dirty="0">
                          <a:effectLst/>
                        </a:rPr>
                        <a:t> </a:t>
                      </a:r>
                      <a:endParaRPr lang="en-GB" sz="1800" dirty="0">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extLst>
                  <a:ext uri="{0D108BD9-81ED-4DB2-BD59-A6C34878D82A}">
                    <a16:rowId xmlns:a16="http://schemas.microsoft.com/office/drawing/2014/main" val="2361191816"/>
                  </a:ext>
                </a:extLst>
              </a:tr>
              <a:tr h="1651756">
                <a:tc>
                  <a:txBody>
                    <a:bodyPr/>
                    <a:lstStyle/>
                    <a:p>
                      <a:r>
                        <a:rPr lang="en-US" sz="1600" dirty="0">
                          <a:solidFill>
                            <a:schemeClr val="tx1"/>
                          </a:solidFill>
                          <a:effectLst/>
                        </a:rPr>
                        <a:t>9</a:t>
                      </a:r>
                      <a:endParaRPr lang="en-GB" sz="2400" dirty="0">
                        <a:solidFill>
                          <a:schemeClr val="tx1"/>
                        </a:solidFill>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800" dirty="0">
                          <a:effectLst/>
                        </a:rPr>
                        <a:t>Dystopian fiction </a:t>
                      </a:r>
                      <a:endParaRPr lang="en-GB" sz="1800" dirty="0">
                        <a:effectLst/>
                      </a:endParaRPr>
                    </a:p>
                    <a:p>
                      <a:r>
                        <a:rPr lang="en-US" sz="1800" dirty="0">
                          <a:effectLst/>
                        </a:rPr>
                        <a:t> </a:t>
                      </a:r>
                      <a:endParaRPr lang="en-GB" sz="1800" dirty="0">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800" dirty="0">
                          <a:effectLst/>
                        </a:rPr>
                        <a:t>Malorie Blackman: </a:t>
                      </a:r>
                      <a:r>
                        <a:rPr lang="en-US" sz="1800" dirty="0" err="1">
                          <a:effectLst/>
                        </a:rPr>
                        <a:t>Noughts</a:t>
                      </a:r>
                      <a:r>
                        <a:rPr lang="en-US" sz="1800" dirty="0">
                          <a:effectLst/>
                        </a:rPr>
                        <a:t> and Crosses</a:t>
                      </a:r>
                      <a:endParaRPr lang="en-GB" sz="1800" dirty="0">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800" dirty="0">
                          <a:effectLst/>
                        </a:rPr>
                        <a:t>News Writing</a:t>
                      </a:r>
                      <a:endParaRPr lang="en-GB" sz="1800" dirty="0">
                        <a:effectLst/>
                      </a:endParaRPr>
                    </a:p>
                  </a:txBody>
                  <a:tcPr marL="63165" marR="63165" marT="0" marB="0"/>
                </a:tc>
                <a:tc>
                  <a:txBody>
                    <a:bodyPr/>
                    <a:lstStyle/>
                    <a:p>
                      <a:r>
                        <a:rPr lang="en-US" sz="1800" dirty="0">
                          <a:effectLst/>
                        </a:rPr>
                        <a:t>Shakespeare: Romeo and Juliet</a:t>
                      </a:r>
                      <a:endParaRPr lang="en-GB" sz="1800" dirty="0">
                        <a:effectLst/>
                      </a:endParaRPr>
                    </a:p>
                    <a:p>
                      <a:r>
                        <a:rPr lang="en-US" sz="1800" dirty="0">
                          <a:effectLst/>
                        </a:rPr>
                        <a:t> </a:t>
                      </a:r>
                      <a:endParaRPr lang="en-GB" sz="1800" dirty="0">
                        <a:effectLst/>
                        <a:latin typeface="Cambria" panose="02040503050406030204" pitchFamily="18" charset="0"/>
                        <a:ea typeface="Cambria" panose="02040503050406030204" pitchFamily="18" charset="0"/>
                        <a:cs typeface="Times New Roman" panose="02020603050405020304" pitchFamily="18" charset="0"/>
                      </a:endParaRPr>
                    </a:p>
                  </a:txBody>
                  <a:tcPr marL="63165" marR="63165" marT="0" marB="0"/>
                </a:tc>
                <a:tc>
                  <a:txBody>
                    <a:bodyPr/>
                    <a:lstStyle/>
                    <a:p>
                      <a:r>
                        <a:rPr lang="en-US" sz="1800" dirty="0">
                          <a:effectLst/>
                        </a:rPr>
                        <a:t>J.B. Priestley: An Inspector Calls</a:t>
                      </a:r>
                      <a:endParaRPr lang="en-GB" sz="1800" dirty="0">
                        <a:effectLst/>
                      </a:endParaRPr>
                    </a:p>
                  </a:txBody>
                  <a:tcPr marL="63165" marR="63165" marT="0" marB="0"/>
                </a:tc>
                <a:tc>
                  <a:txBody>
                    <a:bodyPr/>
                    <a:lstStyle/>
                    <a:p>
                      <a:r>
                        <a:rPr lang="en-US" sz="1800" dirty="0">
                          <a:effectLst/>
                        </a:rPr>
                        <a:t>GCSE Transition Non Fiction Writing Unit</a:t>
                      </a:r>
                      <a:endParaRPr lang="en-GB" sz="1800" dirty="0">
                        <a:effectLst/>
                      </a:endParaRPr>
                    </a:p>
                    <a:p>
                      <a:r>
                        <a:rPr lang="en-US" sz="1800" dirty="0">
                          <a:effectLst/>
                        </a:rPr>
                        <a:t> </a:t>
                      </a:r>
                      <a:endParaRPr lang="en-GB" sz="1800" dirty="0">
                        <a:effectLst/>
                      </a:endParaRPr>
                    </a:p>
                    <a:p>
                      <a:r>
                        <a:rPr lang="en-US" sz="1800" dirty="0">
                          <a:effectLst/>
                        </a:rPr>
                        <a:t>Test Week: Reading and Writing paper</a:t>
                      </a:r>
                      <a:endParaRPr lang="en-GB" sz="1800" dirty="0">
                        <a:effectLst/>
                      </a:endParaRPr>
                    </a:p>
                  </a:txBody>
                  <a:tcPr marL="63165" marR="63165" marT="0" marB="0"/>
                </a:tc>
                <a:extLst>
                  <a:ext uri="{0D108BD9-81ED-4DB2-BD59-A6C34878D82A}">
                    <a16:rowId xmlns:a16="http://schemas.microsoft.com/office/drawing/2014/main" val="4026484317"/>
                  </a:ext>
                </a:extLst>
              </a:tr>
            </a:tbl>
          </a:graphicData>
        </a:graphic>
      </p:graphicFrame>
    </p:spTree>
    <p:extLst>
      <p:ext uri="{BB962C8B-B14F-4D97-AF65-F5344CB8AC3E}">
        <p14:creationId xmlns:p14="http://schemas.microsoft.com/office/powerpoint/2010/main" val="3813574778"/>
      </p:ext>
    </p:extLst>
  </p:cSld>
  <p:clrMapOvr>
    <a:masterClrMapping/>
  </p:clrMapOvr>
  <mc:AlternateContent xmlns:mc="http://schemas.openxmlformats.org/markup-compatibility/2006" xmlns:p14="http://schemas.microsoft.com/office/powerpoint/2010/main">
    <mc:Choice Requires="p14">
      <p:transition spd="slow" p14:dur="900">
        <p14:flythrough hasBounce="1"/>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019F9-9718-42CC-9D3E-8F169D8DE590}"/>
              </a:ext>
            </a:extLst>
          </p:cNvPr>
          <p:cNvSpPr>
            <a:spLocks noGrp="1"/>
          </p:cNvSpPr>
          <p:nvPr>
            <p:ph type="title"/>
          </p:nvPr>
        </p:nvSpPr>
        <p:spPr>
          <a:xfrm>
            <a:off x="609600" y="0"/>
            <a:ext cx="10972800" cy="1143000"/>
          </a:xfrm>
        </p:spPr>
        <p:txBody>
          <a:bodyPr/>
          <a:lstStyle/>
          <a:p>
            <a:pPr algn="ctr"/>
            <a:r>
              <a:rPr lang="en-GB" b="1" dirty="0">
                <a:latin typeface="Please write me a song" panose="02000603000000000000" pitchFamily="2" charset="0"/>
                <a:ea typeface="Please write me a song" panose="02000603000000000000" pitchFamily="2" charset="0"/>
                <a:cs typeface="Calibri Light" panose="020F0302020204030204" pitchFamily="34" charset="0"/>
              </a:rPr>
              <a:t>How we Assess in English</a:t>
            </a:r>
          </a:p>
        </p:txBody>
      </p:sp>
      <p:graphicFrame>
        <p:nvGraphicFramePr>
          <p:cNvPr id="4" name="Table 3">
            <a:extLst>
              <a:ext uri="{FF2B5EF4-FFF2-40B4-BE49-F238E27FC236}">
                <a16:creationId xmlns:a16="http://schemas.microsoft.com/office/drawing/2014/main" id="{47D30A93-1BAC-4A58-8143-8E335F087160}"/>
              </a:ext>
            </a:extLst>
          </p:cNvPr>
          <p:cNvGraphicFramePr>
            <a:graphicFrameLocks noGrp="1"/>
          </p:cNvGraphicFramePr>
          <p:nvPr/>
        </p:nvGraphicFramePr>
        <p:xfrm>
          <a:off x="415096" y="1730364"/>
          <a:ext cx="6174390" cy="3487484"/>
        </p:xfrm>
        <a:graphic>
          <a:graphicData uri="http://schemas.openxmlformats.org/drawingml/2006/table">
            <a:tbl>
              <a:tblPr firstRow="1" firstCol="1" bandRow="1">
                <a:tableStyleId>{5C22544A-7EE6-4342-B048-85BDC9FD1C3A}</a:tableStyleId>
              </a:tblPr>
              <a:tblGrid>
                <a:gridCol w="3010275">
                  <a:extLst>
                    <a:ext uri="{9D8B030D-6E8A-4147-A177-3AD203B41FA5}">
                      <a16:colId xmlns:a16="http://schemas.microsoft.com/office/drawing/2014/main" val="150114159"/>
                    </a:ext>
                  </a:extLst>
                </a:gridCol>
                <a:gridCol w="3164115">
                  <a:extLst>
                    <a:ext uri="{9D8B030D-6E8A-4147-A177-3AD203B41FA5}">
                      <a16:colId xmlns:a16="http://schemas.microsoft.com/office/drawing/2014/main" val="710022678"/>
                    </a:ext>
                  </a:extLst>
                </a:gridCol>
              </a:tblGrid>
              <a:tr h="0">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2400" u="sng" dirty="0">
                          <a:solidFill>
                            <a:schemeClr val="tx1"/>
                          </a:solidFill>
                          <a:effectLst/>
                          <a:latin typeface="Please write me a song" panose="02000603000000000000" pitchFamily="2" charset="0"/>
                          <a:ea typeface="Please write me a song" panose="02000603000000000000" pitchFamily="2" charset="0"/>
                        </a:rPr>
                        <a:t>AO1: </a:t>
                      </a:r>
                      <a:r>
                        <a:rPr lang="en-GB" sz="2400" b="0" dirty="0">
                          <a:solidFill>
                            <a:schemeClr val="tx1"/>
                          </a:solidFill>
                          <a:effectLst/>
                          <a:latin typeface="Please write me a song" panose="02000603000000000000" pitchFamily="2" charset="0"/>
                          <a:ea typeface="Please write me a song" panose="02000603000000000000" pitchFamily="2" charset="0"/>
                        </a:rPr>
                        <a:t>Identifying and interpret explicit and implicit evidence from different texts</a:t>
                      </a:r>
                    </a:p>
                    <a:p>
                      <a:pPr algn="ctr">
                        <a:lnSpc>
                          <a:spcPct val="107000"/>
                        </a:lnSpc>
                        <a:spcAft>
                          <a:spcPts val="0"/>
                        </a:spcAft>
                      </a:pPr>
                      <a:endParaRPr lang="en-GB" sz="2400" dirty="0">
                        <a:solidFill>
                          <a:schemeClr val="tx1"/>
                        </a:solidFill>
                        <a:effectLst/>
                        <a:latin typeface="Please write me a song" panose="02000603000000000000" pitchFamily="2" charset="0"/>
                        <a:ea typeface="Please write me a song" panose="02000603000000000000" pitchFamily="2" charset="0"/>
                      </a:endParaRPr>
                    </a:p>
                  </a:txBody>
                  <a:tcPr marL="68580" marR="68580" marT="0" marB="0">
                    <a:solidFill>
                      <a:schemeClr val="accent5">
                        <a:lumMod val="20000"/>
                        <a:lumOff val="80000"/>
                      </a:schemeClr>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2400" u="sng" dirty="0">
                          <a:solidFill>
                            <a:schemeClr val="tx1"/>
                          </a:solidFill>
                          <a:effectLst/>
                          <a:latin typeface="Please write me a song" panose="02000603000000000000" pitchFamily="2" charset="0"/>
                          <a:ea typeface="Please write me a song" panose="02000603000000000000" pitchFamily="2" charset="0"/>
                        </a:rPr>
                        <a:t>AO3: </a:t>
                      </a:r>
                      <a:r>
                        <a:rPr lang="en-GB" sz="2400" b="0" dirty="0">
                          <a:solidFill>
                            <a:schemeClr val="tx1"/>
                          </a:solidFill>
                          <a:effectLst/>
                          <a:latin typeface="Please write me a song" panose="02000603000000000000" pitchFamily="2" charset="0"/>
                          <a:ea typeface="Please write me a song" panose="02000603000000000000" pitchFamily="2" charset="0"/>
                        </a:rPr>
                        <a:t>Examine how time and place can influence how a text is written</a:t>
                      </a:r>
                    </a:p>
                  </a:txBody>
                  <a:tcPr marL="68580" marR="68580" marT="0" marB="0">
                    <a:solidFill>
                      <a:schemeClr val="accent5">
                        <a:lumMod val="20000"/>
                        <a:lumOff val="80000"/>
                      </a:schemeClr>
                    </a:solidFill>
                  </a:tcPr>
                </a:tc>
                <a:extLst>
                  <a:ext uri="{0D108BD9-81ED-4DB2-BD59-A6C34878D82A}">
                    <a16:rowId xmlns:a16="http://schemas.microsoft.com/office/drawing/2014/main" val="3635865703"/>
                  </a:ext>
                </a:extLst>
              </a:tr>
              <a:tr h="0">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2400" u="sng" dirty="0">
                          <a:solidFill>
                            <a:schemeClr val="tx1"/>
                          </a:solidFill>
                          <a:effectLst/>
                          <a:latin typeface="Please write me a song" panose="02000603000000000000" pitchFamily="2" charset="0"/>
                          <a:ea typeface="Please write me a song" panose="02000603000000000000" pitchFamily="2" charset="0"/>
                        </a:rPr>
                        <a:t>AO2: </a:t>
                      </a:r>
                      <a:r>
                        <a:rPr lang="en-GB" sz="2400" b="0" dirty="0">
                          <a:solidFill>
                            <a:schemeClr val="tx1"/>
                          </a:solidFill>
                          <a:effectLst/>
                          <a:latin typeface="Please write me a song" panose="02000603000000000000" pitchFamily="2" charset="0"/>
                          <a:ea typeface="Please write me a song" panose="02000603000000000000" pitchFamily="2" charset="0"/>
                        </a:rPr>
                        <a:t>Analyse how writers use language and structure to achieve effects</a:t>
                      </a:r>
                      <a:endParaRPr lang="en-GB" sz="2400" b="0" dirty="0">
                        <a:solidFill>
                          <a:schemeClr val="tx1"/>
                        </a:solidFill>
                        <a:effectLst/>
                        <a:latin typeface="Please write me a song" panose="02000603000000000000" pitchFamily="2" charset="0"/>
                        <a:ea typeface="Please write me a song" panose="02000603000000000000" pitchFamily="2"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2400" b="1" u="sng" dirty="0">
                          <a:solidFill>
                            <a:schemeClr val="tx1"/>
                          </a:solidFill>
                          <a:effectLst/>
                          <a:latin typeface="Please write me a song" panose="02000603000000000000" pitchFamily="2" charset="0"/>
                          <a:ea typeface="Please write me a song" panose="02000603000000000000" pitchFamily="2" charset="0"/>
                        </a:rPr>
                        <a:t>AO4: </a:t>
                      </a:r>
                      <a:r>
                        <a:rPr lang="en-GB" sz="2400" dirty="0">
                          <a:solidFill>
                            <a:schemeClr val="tx1"/>
                          </a:solidFill>
                          <a:effectLst/>
                          <a:latin typeface="Please write me a song" panose="02000603000000000000" pitchFamily="2" charset="0"/>
                          <a:ea typeface="Please write me a song" panose="02000603000000000000" pitchFamily="2" charset="0"/>
                        </a:rPr>
                        <a:t>Evaluate texts critically and support this with appropriate textual references</a:t>
                      </a:r>
                      <a:endParaRPr lang="en-GB" sz="2400" dirty="0">
                        <a:solidFill>
                          <a:schemeClr val="tx1"/>
                        </a:solidFill>
                        <a:effectLst/>
                        <a:latin typeface="Please write me a song" panose="02000603000000000000" pitchFamily="2" charset="0"/>
                        <a:ea typeface="Please write me a song" panose="02000603000000000000" pitchFamily="2" charset="0"/>
                        <a:cs typeface="Times New Roman" panose="02020603050405020304" pitchFamily="18"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3042316142"/>
                  </a:ext>
                </a:extLst>
              </a:tr>
            </a:tbl>
          </a:graphicData>
        </a:graphic>
      </p:graphicFrame>
      <p:graphicFrame>
        <p:nvGraphicFramePr>
          <p:cNvPr id="5" name="Table 4">
            <a:extLst>
              <a:ext uri="{FF2B5EF4-FFF2-40B4-BE49-F238E27FC236}">
                <a16:creationId xmlns:a16="http://schemas.microsoft.com/office/drawing/2014/main" id="{40A9B0D7-AC6A-4B9E-B560-ED8510CBF45D}"/>
              </a:ext>
            </a:extLst>
          </p:cNvPr>
          <p:cNvGraphicFramePr>
            <a:graphicFrameLocks noGrp="1"/>
          </p:cNvGraphicFramePr>
          <p:nvPr/>
        </p:nvGraphicFramePr>
        <p:xfrm>
          <a:off x="7097925" y="1756490"/>
          <a:ext cx="4948931" cy="4119880"/>
        </p:xfrm>
        <a:graphic>
          <a:graphicData uri="http://schemas.openxmlformats.org/drawingml/2006/table">
            <a:tbl>
              <a:tblPr firstRow="1" firstCol="1" bandRow="1">
                <a:tableStyleId>{5C22544A-7EE6-4342-B048-85BDC9FD1C3A}</a:tableStyleId>
              </a:tblPr>
              <a:tblGrid>
                <a:gridCol w="4948931">
                  <a:extLst>
                    <a:ext uri="{9D8B030D-6E8A-4147-A177-3AD203B41FA5}">
                      <a16:colId xmlns:a16="http://schemas.microsoft.com/office/drawing/2014/main" val="762505150"/>
                    </a:ext>
                  </a:extLst>
                </a:gridCol>
              </a:tblGrid>
              <a:tr h="824407">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2800" u="sng" dirty="0">
                          <a:solidFill>
                            <a:schemeClr val="tx1"/>
                          </a:solidFill>
                          <a:effectLst/>
                          <a:latin typeface="Please write me a song" panose="02000603000000000000" pitchFamily="2" charset="0"/>
                          <a:ea typeface="Please write me a song" panose="02000603000000000000" pitchFamily="2" charset="0"/>
                        </a:rPr>
                        <a:t>AO5: </a:t>
                      </a:r>
                      <a:r>
                        <a:rPr lang="en-GB" sz="2400" b="0" dirty="0">
                          <a:solidFill>
                            <a:schemeClr val="tx1"/>
                          </a:solidFill>
                          <a:effectLst/>
                          <a:latin typeface="Please write me a song" panose="02000603000000000000" pitchFamily="2" charset="0"/>
                          <a:ea typeface="Please write me a song" panose="02000603000000000000" pitchFamily="2" charset="0"/>
                        </a:rPr>
                        <a:t>Write</a:t>
                      </a:r>
                      <a:r>
                        <a:rPr lang="en-GB" sz="2800" b="0" dirty="0">
                          <a:solidFill>
                            <a:schemeClr val="tx1"/>
                          </a:solidFill>
                          <a:effectLst/>
                          <a:latin typeface="Please write me a song" panose="02000603000000000000" pitchFamily="2" charset="0"/>
                          <a:ea typeface="Please write me a song" panose="02000603000000000000" pitchFamily="2" charset="0"/>
                        </a:rPr>
                        <a:t> imaginatively with ideas developed appropriate to form and purpose and accurate spelling</a:t>
                      </a:r>
                      <a:endParaRPr lang="en-GB" sz="2800" b="0" dirty="0">
                        <a:solidFill>
                          <a:schemeClr val="tx1"/>
                        </a:solidFill>
                        <a:effectLst/>
                        <a:latin typeface="Please write me a song" panose="02000603000000000000" pitchFamily="2" charset="0"/>
                        <a:ea typeface="Please write me a song" panose="02000603000000000000" pitchFamily="2"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2800" b="0" dirty="0">
                        <a:solidFill>
                          <a:schemeClr val="tx1"/>
                        </a:solidFill>
                        <a:effectLst/>
                        <a:latin typeface="Please write me a song" panose="02000603000000000000" pitchFamily="2" charset="0"/>
                        <a:ea typeface="Please write me a song" panose="02000603000000000000" pitchFamily="2" charset="0"/>
                        <a:cs typeface="Times New Roman" panose="02020603050405020304" pitchFamily="18" charset="0"/>
                      </a:endParaRPr>
                    </a:p>
                  </a:txBody>
                  <a:tcPr marL="68580" marR="68580" marT="0" marB="0">
                    <a:solidFill>
                      <a:schemeClr val="accent4">
                        <a:lumMod val="20000"/>
                        <a:lumOff val="80000"/>
                      </a:schemeClr>
                    </a:solidFill>
                  </a:tcPr>
                </a:tc>
                <a:extLst>
                  <a:ext uri="{0D108BD9-81ED-4DB2-BD59-A6C34878D82A}">
                    <a16:rowId xmlns:a16="http://schemas.microsoft.com/office/drawing/2014/main" val="3921504323"/>
                  </a:ext>
                </a:extLst>
              </a:tr>
              <a:tr h="1857311">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2800" u="sng" dirty="0">
                          <a:solidFill>
                            <a:schemeClr val="tx1"/>
                          </a:solidFill>
                          <a:effectLst/>
                          <a:latin typeface="Please write me a song" panose="02000603000000000000" pitchFamily="2" charset="0"/>
                          <a:ea typeface="Please write me a song" panose="02000603000000000000" pitchFamily="2" charset="0"/>
                        </a:rPr>
                        <a:t>AO6: </a:t>
                      </a:r>
                      <a:r>
                        <a:rPr lang="en-GB" sz="2800" b="0" dirty="0">
                          <a:solidFill>
                            <a:schemeClr val="tx1"/>
                          </a:solidFill>
                          <a:effectLst/>
                          <a:latin typeface="Please write me a song" panose="02000603000000000000" pitchFamily="2" charset="0"/>
                          <a:ea typeface="Please write me a song" panose="02000603000000000000" pitchFamily="2" charset="0"/>
                        </a:rPr>
                        <a:t>Describe using powerful vocabulary varied sentence types and punctuation for effect.</a:t>
                      </a:r>
                    </a:p>
                  </a:txBody>
                  <a:tcPr marL="68580" marR="68580" marT="0" marB="0">
                    <a:solidFill>
                      <a:schemeClr val="accent4">
                        <a:lumMod val="20000"/>
                        <a:lumOff val="80000"/>
                      </a:schemeClr>
                    </a:solidFill>
                  </a:tcPr>
                </a:tc>
                <a:extLst>
                  <a:ext uri="{0D108BD9-81ED-4DB2-BD59-A6C34878D82A}">
                    <a16:rowId xmlns:a16="http://schemas.microsoft.com/office/drawing/2014/main" val="3536552970"/>
                  </a:ext>
                </a:extLst>
              </a:tr>
            </a:tbl>
          </a:graphicData>
        </a:graphic>
      </p:graphicFrame>
      <p:sp>
        <p:nvSpPr>
          <p:cNvPr id="6" name="Rectangle 5">
            <a:extLst>
              <a:ext uri="{FF2B5EF4-FFF2-40B4-BE49-F238E27FC236}">
                <a16:creationId xmlns:a16="http://schemas.microsoft.com/office/drawing/2014/main" id="{E1D731FA-779C-487A-B5DD-71083083010B}"/>
              </a:ext>
            </a:extLst>
          </p:cNvPr>
          <p:cNvSpPr/>
          <p:nvPr/>
        </p:nvSpPr>
        <p:spPr>
          <a:xfrm>
            <a:off x="415097" y="5953535"/>
            <a:ext cx="6174390" cy="459613"/>
          </a:xfrm>
          <a:prstGeom prst="rect">
            <a:avLst/>
          </a:prstGeom>
          <a:solidFill>
            <a:schemeClr val="accent3">
              <a:lumMod val="20000"/>
              <a:lumOff val="80000"/>
            </a:schemeClr>
          </a:solidFill>
        </p:spPr>
        <p:txBody>
          <a:bodyPr wrap="square">
            <a:spAutoFit/>
          </a:bodyPr>
          <a:lstStyle/>
          <a:p>
            <a:pPr>
              <a:lnSpc>
                <a:spcPct val="107000"/>
              </a:lnSpc>
              <a:spcAft>
                <a:spcPts val="800"/>
              </a:spcAft>
            </a:pPr>
            <a:r>
              <a:rPr lang="en-GB" sz="2400" b="1" u="sng" dirty="0">
                <a:latin typeface="Please write me a song" panose="02000603000000000000" pitchFamily="2" charset="0"/>
                <a:ea typeface="Please write me a song" panose="02000603000000000000" pitchFamily="2" charset="0"/>
                <a:cs typeface="Times New Roman" panose="02020603050405020304" pitchFamily="18" charset="0"/>
              </a:rPr>
              <a:t>AO9: </a:t>
            </a:r>
            <a:r>
              <a:rPr lang="en-GB" sz="2400" dirty="0">
                <a:latin typeface="Please write me a song" panose="02000603000000000000" pitchFamily="2" charset="0"/>
                <a:ea typeface="Please write me a song" panose="02000603000000000000" pitchFamily="2" charset="0"/>
                <a:cs typeface="Times New Roman" panose="02020603050405020304" pitchFamily="18" charset="0"/>
              </a:rPr>
              <a:t>Communicate ideas clearly using spoken standard English</a:t>
            </a:r>
          </a:p>
        </p:txBody>
      </p:sp>
      <p:pic>
        <p:nvPicPr>
          <p:cNvPr id="7" name="Picture 6"/>
          <p:cNvPicPr>
            <a:picLocks noChangeAspect="1"/>
          </p:cNvPicPr>
          <p:nvPr/>
        </p:nvPicPr>
        <p:blipFill>
          <a:blip r:embed="rId3"/>
          <a:stretch>
            <a:fillRect/>
          </a:stretch>
        </p:blipFill>
        <p:spPr>
          <a:xfrm>
            <a:off x="10848440" y="185622"/>
            <a:ext cx="1066892" cy="1012024"/>
          </a:xfrm>
          <a:prstGeom prst="rect">
            <a:avLst/>
          </a:prstGeom>
        </p:spPr>
      </p:pic>
      <p:sp>
        <p:nvSpPr>
          <p:cNvPr id="10" name="TextBox 9">
            <a:extLst>
              <a:ext uri="{FF2B5EF4-FFF2-40B4-BE49-F238E27FC236}">
                <a16:creationId xmlns:a16="http://schemas.microsoft.com/office/drawing/2014/main" id="{7541B9B4-5BA9-F6FD-C9A6-4AF397A08DA3}"/>
              </a:ext>
            </a:extLst>
          </p:cNvPr>
          <p:cNvSpPr txBox="1"/>
          <p:nvPr/>
        </p:nvSpPr>
        <p:spPr>
          <a:xfrm>
            <a:off x="2619611" y="810380"/>
            <a:ext cx="1601498" cy="707886"/>
          </a:xfrm>
          <a:prstGeom prst="rect">
            <a:avLst/>
          </a:prstGeom>
          <a:noFill/>
        </p:spPr>
        <p:txBody>
          <a:bodyPr wrap="square" rtlCol="0">
            <a:spAutoFit/>
          </a:bodyPr>
          <a:lstStyle/>
          <a:p>
            <a:r>
              <a:rPr lang="en-GB" sz="4000" b="1" dirty="0">
                <a:latin typeface="Please write me a song" panose="02000603000000000000" pitchFamily="2" charset="0"/>
                <a:ea typeface="Please write me a song" panose="02000603000000000000" pitchFamily="2" charset="0"/>
              </a:rPr>
              <a:t>Reading</a:t>
            </a:r>
            <a:r>
              <a:rPr lang="en-GB" sz="3600" dirty="0">
                <a:latin typeface="Please write me a song" panose="02000603000000000000" pitchFamily="2" charset="0"/>
                <a:ea typeface="Please write me a song" panose="02000603000000000000" pitchFamily="2" charset="0"/>
              </a:rPr>
              <a:t> </a:t>
            </a:r>
          </a:p>
        </p:txBody>
      </p:sp>
      <p:sp>
        <p:nvSpPr>
          <p:cNvPr id="11" name="TextBox 10">
            <a:extLst>
              <a:ext uri="{FF2B5EF4-FFF2-40B4-BE49-F238E27FC236}">
                <a16:creationId xmlns:a16="http://schemas.microsoft.com/office/drawing/2014/main" id="{F385422D-F3F6-68FC-3E35-B681B22D22BD}"/>
              </a:ext>
            </a:extLst>
          </p:cNvPr>
          <p:cNvSpPr txBox="1"/>
          <p:nvPr/>
        </p:nvSpPr>
        <p:spPr>
          <a:xfrm>
            <a:off x="8771641" y="843703"/>
            <a:ext cx="1601498" cy="707886"/>
          </a:xfrm>
          <a:prstGeom prst="rect">
            <a:avLst/>
          </a:prstGeom>
          <a:noFill/>
        </p:spPr>
        <p:txBody>
          <a:bodyPr wrap="square" rtlCol="0">
            <a:spAutoFit/>
          </a:bodyPr>
          <a:lstStyle/>
          <a:p>
            <a:r>
              <a:rPr lang="en-GB" sz="4000" b="1" dirty="0">
                <a:latin typeface="Please write me a song" panose="02000603000000000000" pitchFamily="2" charset="0"/>
                <a:ea typeface="Please write me a song" panose="02000603000000000000" pitchFamily="2" charset="0"/>
              </a:rPr>
              <a:t>Writing </a:t>
            </a:r>
            <a:endParaRPr lang="en-GB" sz="3600" dirty="0">
              <a:latin typeface="Please write me a song" panose="02000603000000000000" pitchFamily="2" charset="0"/>
              <a:ea typeface="Please write me a song" panose="02000603000000000000" pitchFamily="2" charset="0"/>
            </a:endParaRPr>
          </a:p>
        </p:txBody>
      </p:sp>
      <p:sp>
        <p:nvSpPr>
          <p:cNvPr id="12" name="TextBox 11">
            <a:extLst>
              <a:ext uri="{FF2B5EF4-FFF2-40B4-BE49-F238E27FC236}">
                <a16:creationId xmlns:a16="http://schemas.microsoft.com/office/drawing/2014/main" id="{5904FC6F-099D-1BA3-5824-88D415FAED16}"/>
              </a:ext>
            </a:extLst>
          </p:cNvPr>
          <p:cNvSpPr txBox="1"/>
          <p:nvPr/>
        </p:nvSpPr>
        <p:spPr>
          <a:xfrm>
            <a:off x="1634297" y="5053924"/>
            <a:ext cx="4461703" cy="707886"/>
          </a:xfrm>
          <a:prstGeom prst="rect">
            <a:avLst/>
          </a:prstGeom>
          <a:noFill/>
        </p:spPr>
        <p:txBody>
          <a:bodyPr wrap="square" rtlCol="0">
            <a:spAutoFit/>
          </a:bodyPr>
          <a:lstStyle/>
          <a:p>
            <a:r>
              <a:rPr lang="en-GB" sz="4000" b="1" dirty="0">
                <a:latin typeface="Please write me a song" panose="02000603000000000000" pitchFamily="2" charset="0"/>
                <a:ea typeface="Please write me a song" panose="02000603000000000000" pitchFamily="2" charset="0"/>
              </a:rPr>
              <a:t>Speaking and Listening</a:t>
            </a:r>
            <a:endParaRPr lang="en-GB" sz="3600" dirty="0">
              <a:latin typeface="Please write me a song" panose="02000603000000000000" pitchFamily="2" charset="0"/>
              <a:ea typeface="Please write me a song" panose="02000603000000000000" pitchFamily="2" charset="0"/>
            </a:endParaRPr>
          </a:p>
        </p:txBody>
      </p:sp>
    </p:spTree>
    <p:extLst>
      <p:ext uri="{BB962C8B-B14F-4D97-AF65-F5344CB8AC3E}">
        <p14:creationId xmlns:p14="http://schemas.microsoft.com/office/powerpoint/2010/main" val="1987890275"/>
      </p:ext>
    </p:extLst>
  </p:cSld>
  <p:clrMapOvr>
    <a:masterClrMapping/>
  </p:clrMapOvr>
  <mc:AlternateContent xmlns:mc="http://schemas.openxmlformats.org/markup-compatibility/2006" xmlns:p14="http://schemas.microsoft.com/office/powerpoint/2010/main">
    <mc:Choice Requires="p14">
      <p:transition spd="slow" p14:dur="900">
        <p14:flythrough hasBounce="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800" b="1" dirty="0">
                <a:latin typeface="Please write me a song" panose="02000603000000000000" pitchFamily="2" charset="0"/>
                <a:ea typeface="Please write me a song" panose="02000603000000000000" pitchFamily="2" charset="0"/>
                <a:cs typeface="Calibri Light" panose="020F0302020204030204" pitchFamily="34" charset="0"/>
              </a:rPr>
              <a:t>Progression Within English </a:t>
            </a:r>
          </a:p>
        </p:txBody>
      </p:sp>
      <p:sp>
        <p:nvSpPr>
          <p:cNvPr id="3" name="Content Placeholder 2"/>
          <p:cNvSpPr>
            <a:spLocks noGrp="1"/>
          </p:cNvSpPr>
          <p:nvPr>
            <p:ph idx="1"/>
          </p:nvPr>
        </p:nvSpPr>
        <p:spPr>
          <a:xfrm>
            <a:off x="609600" y="1417639"/>
            <a:ext cx="10972800" cy="5146448"/>
          </a:xfrm>
          <a:ln>
            <a:noFill/>
          </a:ln>
        </p:spPr>
        <p:txBody>
          <a:bodyPr>
            <a:normAutofit/>
          </a:bodyPr>
          <a:lstStyle/>
          <a:p>
            <a:pPr marL="514350" indent="-514350">
              <a:buAutoNum type="arabicPeriod"/>
            </a:pPr>
            <a:r>
              <a:rPr lang="en-GB" dirty="0">
                <a:latin typeface="Please write me a song" panose="02000603000000000000" pitchFamily="2" charset="0"/>
                <a:ea typeface="Please write me a song" panose="02000603000000000000" pitchFamily="2" charset="0"/>
                <a:cs typeface="Calibri Light" panose="020F0302020204030204" pitchFamily="34" charset="0"/>
              </a:rPr>
              <a:t>Focus on grammar and vocabulary</a:t>
            </a:r>
          </a:p>
          <a:p>
            <a:pPr marL="514350" indent="-514350">
              <a:buAutoNum type="arabicPeriod"/>
            </a:pPr>
            <a:r>
              <a:rPr lang="en-GB" dirty="0">
                <a:latin typeface="Please write me a song" panose="02000603000000000000" pitchFamily="2" charset="0"/>
                <a:ea typeface="Please write me a song" panose="02000603000000000000" pitchFamily="2" charset="0"/>
                <a:cs typeface="Calibri Light" panose="020F0302020204030204" pitchFamily="34" charset="0"/>
              </a:rPr>
              <a:t>Developing independent reading and study</a:t>
            </a:r>
          </a:p>
          <a:p>
            <a:pPr marL="514350" indent="-514350">
              <a:buAutoNum type="arabicPeriod"/>
            </a:pPr>
            <a:r>
              <a:rPr lang="en-GB" dirty="0">
                <a:latin typeface="Please write me a song" panose="02000603000000000000" pitchFamily="2" charset="0"/>
                <a:ea typeface="Please write me a song" panose="02000603000000000000" pitchFamily="2" charset="0"/>
                <a:cs typeface="Calibri Light" panose="020F0302020204030204" pitchFamily="34" charset="0"/>
              </a:rPr>
              <a:t>GCSEs are100% exam for English Literature and English Language   </a:t>
            </a:r>
          </a:p>
          <a:p>
            <a:pPr marL="514350" indent="-514350">
              <a:buAutoNum type="arabicPeriod"/>
            </a:pPr>
            <a:r>
              <a:rPr lang="en-GB" dirty="0">
                <a:latin typeface="Please write me a song" panose="02000603000000000000" pitchFamily="2" charset="0"/>
                <a:ea typeface="Please write me a song" panose="02000603000000000000" pitchFamily="2" charset="0"/>
                <a:cs typeface="Calibri Light" panose="020F0302020204030204" pitchFamily="34" charset="0"/>
              </a:rPr>
              <a:t>Speaking and Listening – communicating effectively</a:t>
            </a:r>
          </a:p>
          <a:p>
            <a:pPr marL="0" lvl="1" indent="0">
              <a:spcBef>
                <a:spcPts val="0"/>
              </a:spcBef>
              <a:buNone/>
            </a:pPr>
            <a:endParaRPr lang="en-GB" b="1" u="sng" dirty="0">
              <a:latin typeface="Please write me a song" panose="02000603000000000000" pitchFamily="2" charset="0"/>
              <a:ea typeface="Please write me a song" panose="02000603000000000000" pitchFamily="2" charset="0"/>
              <a:cs typeface="Calibri Light" panose="020F0302020204030204" pitchFamily="34" charset="0"/>
            </a:endParaRPr>
          </a:p>
          <a:p>
            <a:pPr marL="0" lvl="1" indent="0">
              <a:spcBef>
                <a:spcPts val="0"/>
              </a:spcBef>
              <a:buNone/>
            </a:pPr>
            <a:r>
              <a:rPr lang="en-GB" b="1" u="sng" dirty="0">
                <a:latin typeface="Please write me a song" panose="02000603000000000000" pitchFamily="2" charset="0"/>
                <a:ea typeface="Please write me a song" panose="02000603000000000000" pitchFamily="2" charset="0"/>
                <a:cs typeface="Calibri Light" panose="020F0302020204030204" pitchFamily="34" charset="0"/>
              </a:rPr>
              <a:t>Speaking and Listening </a:t>
            </a:r>
          </a:p>
          <a:p>
            <a:pPr marL="457200" lvl="1" indent="0">
              <a:buNone/>
            </a:pPr>
            <a:r>
              <a:rPr lang="en-GB" dirty="0">
                <a:latin typeface="Please write me a song" panose="02000603000000000000" pitchFamily="2" charset="0"/>
                <a:ea typeface="Please write me a song" panose="02000603000000000000" pitchFamily="2" charset="0"/>
                <a:cs typeface="Calibri Light" panose="020F0302020204030204" pitchFamily="34" charset="0"/>
              </a:rPr>
              <a:t>Speaking and listening is still an important aspect of the English curriculum, as they will receive a certificate for it at GCSE. They will have 3 speaking and listening assessments throughout the year, focused on developing their presentational, listening and questioning skills. </a:t>
            </a:r>
          </a:p>
          <a:p>
            <a:pPr marL="971550" lvl="1" indent="-514350">
              <a:buFont typeface="+mj-lt"/>
              <a:buAutoNum type="arabicPeriod"/>
            </a:pPr>
            <a:endParaRPr lang="en-GB" dirty="0">
              <a:latin typeface="Please write me a song" panose="02000603000000000000" pitchFamily="2" charset="0"/>
              <a:ea typeface="Please write me a song" panose="02000603000000000000" pitchFamily="2" charset="0"/>
              <a:cs typeface="Calibri Light" panose="020F0302020204030204" pitchFamily="34" charset="0"/>
            </a:endParaRPr>
          </a:p>
        </p:txBody>
      </p:sp>
      <p:pic>
        <p:nvPicPr>
          <p:cNvPr id="4" name="Picture 3"/>
          <p:cNvPicPr>
            <a:picLocks noChangeAspect="1"/>
          </p:cNvPicPr>
          <p:nvPr/>
        </p:nvPicPr>
        <p:blipFill>
          <a:blip r:embed="rId3"/>
          <a:stretch>
            <a:fillRect/>
          </a:stretch>
        </p:blipFill>
        <p:spPr>
          <a:xfrm>
            <a:off x="10908277" y="274637"/>
            <a:ext cx="1066892" cy="1012024"/>
          </a:xfrm>
          <a:prstGeom prst="rect">
            <a:avLst/>
          </a:prstGeom>
        </p:spPr>
      </p:pic>
    </p:spTree>
    <p:extLst>
      <p:ext uri="{BB962C8B-B14F-4D97-AF65-F5344CB8AC3E}">
        <p14:creationId xmlns:p14="http://schemas.microsoft.com/office/powerpoint/2010/main" val="2831363974"/>
      </p:ext>
    </p:extLst>
  </p:cSld>
  <p:clrMapOvr>
    <a:masterClrMapping/>
  </p:clrMapOvr>
  <mc:AlternateContent xmlns:mc="http://schemas.openxmlformats.org/markup-compatibility/2006" xmlns:p14="http://schemas.microsoft.com/office/powerpoint/2010/main">
    <mc:Choice Requires="p14">
      <p:transition spd="slow" p14:dur="900">
        <p14:flythrough hasBounce="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871" y="117868"/>
            <a:ext cx="10515600" cy="1325563"/>
          </a:xfrm>
        </p:spPr>
        <p:txBody>
          <a:bodyPr>
            <a:normAutofit/>
          </a:bodyPr>
          <a:lstStyle/>
          <a:p>
            <a:pPr algn="ctr"/>
            <a:r>
              <a:rPr lang="en-GB" b="1" dirty="0">
                <a:latin typeface="Please write me a song" panose="02000603000000000000" pitchFamily="2" charset="0"/>
                <a:ea typeface="Please write me a song" panose="02000603000000000000" pitchFamily="2" charset="0"/>
                <a:cs typeface="Calibri Light" panose="020F0302020204030204" pitchFamily="34" charset="0"/>
              </a:rPr>
              <a:t>Key Stage 3 Homework Policy</a:t>
            </a:r>
          </a:p>
        </p:txBody>
      </p:sp>
      <p:pic>
        <p:nvPicPr>
          <p:cNvPr id="4" name="Picture 3"/>
          <p:cNvPicPr>
            <a:picLocks noChangeAspect="1"/>
          </p:cNvPicPr>
          <p:nvPr/>
        </p:nvPicPr>
        <p:blipFill>
          <a:blip r:embed="rId3"/>
          <a:stretch>
            <a:fillRect/>
          </a:stretch>
        </p:blipFill>
        <p:spPr>
          <a:xfrm>
            <a:off x="10632708" y="182359"/>
            <a:ext cx="1329442" cy="1261072"/>
          </a:xfrm>
          <a:prstGeom prst="rect">
            <a:avLst/>
          </a:prstGeom>
        </p:spPr>
      </p:pic>
      <p:sp>
        <p:nvSpPr>
          <p:cNvPr id="6" name="TextBox 5">
            <a:extLst>
              <a:ext uri="{FF2B5EF4-FFF2-40B4-BE49-F238E27FC236}">
                <a16:creationId xmlns:a16="http://schemas.microsoft.com/office/drawing/2014/main" id="{E883818D-6259-5758-C344-133FD60BE4EA}"/>
              </a:ext>
            </a:extLst>
          </p:cNvPr>
          <p:cNvSpPr txBox="1"/>
          <p:nvPr/>
        </p:nvSpPr>
        <p:spPr>
          <a:xfrm>
            <a:off x="745963" y="1667946"/>
            <a:ext cx="10381073" cy="2554545"/>
          </a:xfrm>
          <a:prstGeom prst="rect">
            <a:avLst/>
          </a:prstGeom>
          <a:noFill/>
        </p:spPr>
        <p:txBody>
          <a:bodyPr wrap="square">
            <a:spAutoFit/>
          </a:bodyPr>
          <a:lstStyle/>
          <a:p>
            <a:pPr marL="971550" lvl="1" indent="-514350">
              <a:buFont typeface="+mj-lt"/>
              <a:buAutoNum type="arabicPeriod"/>
            </a:pPr>
            <a:r>
              <a:rPr lang="en-GB" sz="3200" dirty="0">
                <a:latin typeface="Please write me a song" panose="02000603000000000000" pitchFamily="2" charset="0"/>
                <a:ea typeface="Please write me a song" panose="02000603000000000000" pitchFamily="2" charset="0"/>
                <a:cs typeface="Calibri Light" panose="020F0302020204030204" pitchFamily="34" charset="0"/>
              </a:rPr>
              <a:t>25 minutes of homework a week</a:t>
            </a:r>
          </a:p>
          <a:p>
            <a:pPr marL="971550" lvl="1" indent="-514350">
              <a:buFont typeface="+mj-lt"/>
              <a:buAutoNum type="arabicPeriod"/>
            </a:pPr>
            <a:r>
              <a:rPr lang="en-GB" sz="3200" dirty="0" err="1">
                <a:latin typeface="Please write me a song" panose="02000603000000000000" pitchFamily="2" charset="0"/>
                <a:ea typeface="Please write me a song" panose="02000603000000000000" pitchFamily="2" charset="0"/>
                <a:cs typeface="Calibri Light" panose="020F0302020204030204" pitchFamily="34" charset="0"/>
              </a:rPr>
              <a:t>SPaG</a:t>
            </a:r>
            <a:r>
              <a:rPr lang="en-GB" sz="3200" dirty="0">
                <a:latin typeface="Please write me a song" panose="02000603000000000000" pitchFamily="2" charset="0"/>
                <a:ea typeface="Please write me a song" panose="02000603000000000000" pitchFamily="2" charset="0"/>
                <a:cs typeface="Calibri Light" panose="020F0302020204030204" pitchFamily="34" charset="0"/>
              </a:rPr>
              <a:t> focus to build on skills from primary school</a:t>
            </a:r>
          </a:p>
          <a:p>
            <a:pPr marL="971550" lvl="1" indent="-514350">
              <a:buFont typeface="+mj-lt"/>
              <a:buAutoNum type="arabicPeriod"/>
            </a:pPr>
            <a:r>
              <a:rPr lang="en-GB" sz="3200">
                <a:latin typeface="Please write me a song" panose="02000603000000000000" pitchFamily="2" charset="0"/>
                <a:ea typeface="Please write me a song" panose="02000603000000000000" pitchFamily="2" charset="0"/>
                <a:cs typeface="Calibri Light" panose="020F0302020204030204" pitchFamily="34" charset="0"/>
              </a:rPr>
              <a:t>Set </a:t>
            </a:r>
            <a:r>
              <a:rPr lang="en-GB" sz="3200" dirty="0">
                <a:latin typeface="Please write me a song" panose="02000603000000000000" pitchFamily="2" charset="0"/>
                <a:ea typeface="Please write me a song" panose="02000603000000000000" pitchFamily="2" charset="0"/>
                <a:cs typeface="Calibri Light" panose="020F0302020204030204" pitchFamily="34" charset="0"/>
              </a:rPr>
              <a:t>on Teams with clear instructions </a:t>
            </a:r>
          </a:p>
          <a:p>
            <a:pPr lvl="1"/>
            <a:endParaRPr lang="en-GB" sz="3200" b="1" dirty="0">
              <a:latin typeface="Please write me a song" panose="02000603000000000000" pitchFamily="2" charset="0"/>
              <a:ea typeface="Please write me a song" panose="02000603000000000000" pitchFamily="2" charset="0"/>
              <a:cs typeface="Calibri Light" panose="020F0302020204030204" pitchFamily="34" charset="0"/>
            </a:endParaRPr>
          </a:p>
          <a:p>
            <a:pPr lvl="1"/>
            <a:endParaRPr lang="en-GB" sz="3200" b="1" dirty="0">
              <a:latin typeface="Please write me a song" panose="02000603000000000000" pitchFamily="2" charset="0"/>
              <a:ea typeface="Please write me a song" panose="02000603000000000000" pitchFamily="2" charset="0"/>
              <a:cs typeface="Calibri Light" panose="020F0302020204030204" pitchFamily="34" charset="0"/>
            </a:endParaRPr>
          </a:p>
        </p:txBody>
      </p:sp>
    </p:spTree>
    <p:extLst>
      <p:ext uri="{BB962C8B-B14F-4D97-AF65-F5344CB8AC3E}">
        <p14:creationId xmlns:p14="http://schemas.microsoft.com/office/powerpoint/2010/main" val="2562807642"/>
      </p:ext>
    </p:extLst>
  </p:cSld>
  <p:clrMapOvr>
    <a:masterClrMapping/>
  </p:clrMapOvr>
  <mc:AlternateContent xmlns:mc="http://schemas.openxmlformats.org/markup-compatibility/2006" xmlns:p14="http://schemas.microsoft.com/office/powerpoint/2010/main">
    <mc:Choice Requires="p14">
      <p:transition spd="slow" p14:dur="900">
        <p14:flythrough hasBounce="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7869" y="-41859"/>
            <a:ext cx="10515600" cy="1325563"/>
          </a:xfrm>
        </p:spPr>
        <p:txBody>
          <a:bodyPr>
            <a:normAutofit/>
          </a:bodyPr>
          <a:lstStyle/>
          <a:p>
            <a:pPr algn="ctr"/>
            <a:r>
              <a:rPr lang="en-GB" b="1" dirty="0">
                <a:latin typeface="Please write me a song" panose="02000603000000000000" pitchFamily="2" charset="0"/>
                <a:ea typeface="Please write me a song" panose="02000603000000000000" pitchFamily="2" charset="0"/>
                <a:cs typeface="Calibri Light" panose="020F0302020204030204" pitchFamily="34" charset="0"/>
              </a:rPr>
              <a:t>Assessment in the English Department</a:t>
            </a:r>
          </a:p>
        </p:txBody>
      </p:sp>
      <p:sp>
        <p:nvSpPr>
          <p:cNvPr id="3" name="Content Placeholder 2"/>
          <p:cNvSpPr>
            <a:spLocks noGrp="1"/>
          </p:cNvSpPr>
          <p:nvPr>
            <p:ph idx="1"/>
          </p:nvPr>
        </p:nvSpPr>
        <p:spPr>
          <a:xfrm>
            <a:off x="260807" y="1283704"/>
            <a:ext cx="11182662" cy="5301734"/>
          </a:xfrm>
          <a:ln>
            <a:noFill/>
          </a:ln>
        </p:spPr>
        <p:txBody>
          <a:bodyPr>
            <a:noAutofit/>
          </a:bodyPr>
          <a:lstStyle/>
          <a:p>
            <a:pPr marL="0" indent="0">
              <a:buNone/>
            </a:pPr>
            <a:r>
              <a:rPr lang="en-GB" b="1" dirty="0">
                <a:latin typeface="Please write me a song" panose="02000603000000000000" pitchFamily="2" charset="0"/>
                <a:ea typeface="Please write me a song" panose="02000603000000000000" pitchFamily="2" charset="0"/>
                <a:cs typeface="Calibri Light" panose="020F0302020204030204" pitchFamily="34" charset="0"/>
              </a:rPr>
              <a:t>Our focus is on students making progress:</a:t>
            </a:r>
          </a:p>
          <a:p>
            <a:pPr marL="914400" lvl="1" indent="-457200">
              <a:buFont typeface="+mj-lt"/>
              <a:buAutoNum type="arabicPeriod"/>
            </a:pPr>
            <a:r>
              <a:rPr lang="en-GB" sz="2800" dirty="0">
                <a:latin typeface="Please write me a song" panose="02000603000000000000" pitchFamily="2" charset="0"/>
                <a:ea typeface="Please write me a song" panose="02000603000000000000" pitchFamily="2" charset="0"/>
                <a:cs typeface="Calibri Light" panose="020F0302020204030204" pitchFamily="34" charset="0"/>
              </a:rPr>
              <a:t>Assessed at least once a half term </a:t>
            </a:r>
          </a:p>
          <a:p>
            <a:pPr marL="914400" lvl="1" indent="-457200">
              <a:buFont typeface="+mj-lt"/>
              <a:buAutoNum type="arabicPeriod"/>
            </a:pPr>
            <a:r>
              <a:rPr lang="en-GB" sz="2800" dirty="0">
                <a:latin typeface="Please write me a song" panose="02000603000000000000" pitchFamily="2" charset="0"/>
                <a:ea typeface="Please write me a song" panose="02000603000000000000" pitchFamily="2" charset="0"/>
                <a:cs typeface="Calibri Light" panose="020F0302020204030204" pitchFamily="34" charset="0"/>
              </a:rPr>
              <a:t>Whole class feedback </a:t>
            </a:r>
          </a:p>
          <a:p>
            <a:pPr marL="914400" lvl="1" indent="-457200">
              <a:buFont typeface="+mj-lt"/>
              <a:buAutoNum type="arabicPeriod"/>
            </a:pPr>
            <a:r>
              <a:rPr lang="en-GB" sz="2800" dirty="0">
                <a:latin typeface="Please write me a song" panose="02000603000000000000" pitchFamily="2" charset="0"/>
                <a:ea typeface="Please write me a song" panose="02000603000000000000" pitchFamily="2" charset="0"/>
                <a:cs typeface="Calibri Light" panose="020F0302020204030204" pitchFamily="34" charset="0"/>
              </a:rPr>
              <a:t>Improvements in our DIRT lesson </a:t>
            </a:r>
          </a:p>
          <a:p>
            <a:pPr marL="914400" lvl="1" indent="-457200">
              <a:buFont typeface="+mj-lt"/>
              <a:buAutoNum type="arabicPeriod"/>
            </a:pPr>
            <a:r>
              <a:rPr lang="en-GB" sz="2800" dirty="0">
                <a:latin typeface="Please write me a song" panose="02000603000000000000" pitchFamily="2" charset="0"/>
                <a:ea typeface="Please write me a song" panose="02000603000000000000" pitchFamily="2" charset="0"/>
                <a:cs typeface="Calibri Light" panose="020F0302020204030204" pitchFamily="34" charset="0"/>
              </a:rPr>
              <a:t>Assessment objectives </a:t>
            </a:r>
          </a:p>
          <a:p>
            <a:pPr marL="914400" lvl="1" indent="-457200">
              <a:buFont typeface="+mj-lt"/>
              <a:buAutoNum type="arabicPeriod"/>
            </a:pPr>
            <a:r>
              <a:rPr lang="en-GB" sz="2800" dirty="0">
                <a:latin typeface="Please write me a song" panose="02000603000000000000" pitchFamily="2" charset="0"/>
                <a:ea typeface="Please write me a song" panose="02000603000000000000" pitchFamily="2" charset="0"/>
                <a:cs typeface="Calibri Light" panose="020F0302020204030204" pitchFamily="34" charset="0"/>
              </a:rPr>
              <a:t>Mastery descriptors: Aspiring, Expected, Exceptional </a:t>
            </a:r>
          </a:p>
          <a:p>
            <a:pPr marL="914400" lvl="1" indent="-457200">
              <a:buFont typeface="+mj-lt"/>
              <a:buAutoNum type="arabicPeriod"/>
            </a:pPr>
            <a:r>
              <a:rPr lang="en-GB" sz="2800" dirty="0">
                <a:latin typeface="Please write me a song" panose="02000603000000000000" pitchFamily="2" charset="0"/>
                <a:ea typeface="Please write me a song" panose="02000603000000000000" pitchFamily="2" charset="0"/>
                <a:cs typeface="Calibri Light" panose="020F0302020204030204" pitchFamily="34" charset="0"/>
              </a:rPr>
              <a:t>Progress trackers </a:t>
            </a:r>
          </a:p>
          <a:p>
            <a:pPr marL="914400" lvl="1" indent="-457200">
              <a:buFont typeface="+mj-lt"/>
              <a:buAutoNum type="arabicPeriod"/>
            </a:pPr>
            <a:r>
              <a:rPr lang="en-GB" sz="2800" dirty="0">
                <a:latin typeface="Please write me a song" panose="02000603000000000000" pitchFamily="2" charset="0"/>
                <a:ea typeface="Please write me a song" panose="02000603000000000000" pitchFamily="2" charset="0"/>
                <a:cs typeface="Calibri Light" panose="020F0302020204030204" pitchFamily="34" charset="0"/>
              </a:rPr>
              <a:t>Progression in skills </a:t>
            </a:r>
          </a:p>
        </p:txBody>
      </p:sp>
      <p:pic>
        <p:nvPicPr>
          <p:cNvPr id="4" name="Picture 3"/>
          <p:cNvPicPr>
            <a:picLocks noChangeAspect="1"/>
          </p:cNvPicPr>
          <p:nvPr/>
        </p:nvPicPr>
        <p:blipFill>
          <a:blip r:embed="rId3"/>
          <a:stretch>
            <a:fillRect/>
          </a:stretch>
        </p:blipFill>
        <p:spPr>
          <a:xfrm>
            <a:off x="10910023" y="179788"/>
            <a:ext cx="1066892" cy="1012024"/>
          </a:xfrm>
          <a:prstGeom prst="rect">
            <a:avLst/>
          </a:prstGeom>
        </p:spPr>
      </p:pic>
    </p:spTree>
    <p:extLst>
      <p:ext uri="{BB962C8B-B14F-4D97-AF65-F5344CB8AC3E}">
        <p14:creationId xmlns:p14="http://schemas.microsoft.com/office/powerpoint/2010/main" val="2633192126"/>
      </p:ext>
    </p:extLst>
  </p:cSld>
  <p:clrMapOvr>
    <a:masterClrMapping/>
  </p:clrMapOvr>
  <mc:AlternateContent xmlns:mc="http://schemas.openxmlformats.org/markup-compatibility/2006" xmlns:p14="http://schemas.microsoft.com/office/powerpoint/2010/main">
    <mc:Choice Requires="p14">
      <p:transition spd="slow" p14:dur="900">
        <p14:flythrough hasBounce="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Please write me a song" panose="02000603000000000000" pitchFamily="2" charset="0"/>
                <a:ea typeface="Please write me a song" panose="02000603000000000000" pitchFamily="2" charset="0"/>
                <a:cs typeface="Calibri Light" panose="020F0302020204030204" pitchFamily="34" charset="0"/>
              </a:rPr>
              <a:t>Year 7 Test Week </a:t>
            </a:r>
          </a:p>
        </p:txBody>
      </p:sp>
      <p:sp>
        <p:nvSpPr>
          <p:cNvPr id="3" name="Content Placeholder 2"/>
          <p:cNvSpPr>
            <a:spLocks noGrp="1"/>
          </p:cNvSpPr>
          <p:nvPr>
            <p:ph idx="1"/>
          </p:nvPr>
        </p:nvSpPr>
        <p:spPr>
          <a:ln>
            <a:noFill/>
          </a:ln>
        </p:spPr>
        <p:txBody>
          <a:bodyPr>
            <a:normAutofit/>
          </a:bodyPr>
          <a:lstStyle/>
          <a:p>
            <a:pPr marL="514350" indent="-514350">
              <a:buFont typeface="+mj-lt"/>
              <a:buAutoNum type="arabicPeriod"/>
            </a:pPr>
            <a:r>
              <a:rPr lang="en-GB" sz="3200" dirty="0">
                <a:latin typeface="Please write me a song" panose="02000603000000000000" pitchFamily="2" charset="0"/>
                <a:ea typeface="Please write me a song" panose="02000603000000000000" pitchFamily="2" charset="0"/>
                <a:cs typeface="Calibri Light" panose="020F0302020204030204" pitchFamily="34" charset="0"/>
              </a:rPr>
              <a:t>A one hour assessment in the classroom.</a:t>
            </a:r>
          </a:p>
          <a:p>
            <a:pPr marL="514350" indent="-514350">
              <a:buFont typeface="+mj-lt"/>
              <a:buAutoNum type="arabicPeriod"/>
            </a:pPr>
            <a:r>
              <a:rPr lang="en-GB" sz="3200" dirty="0">
                <a:latin typeface="Please write me a song" panose="02000603000000000000" pitchFamily="2" charset="0"/>
                <a:ea typeface="Please write me a song" panose="02000603000000000000" pitchFamily="2" charset="0"/>
                <a:cs typeface="Calibri Light" panose="020F0302020204030204" pitchFamily="34" charset="0"/>
              </a:rPr>
              <a:t>Students will be assessed on their reading and writing skills. </a:t>
            </a:r>
          </a:p>
          <a:p>
            <a:pPr marL="514350" indent="-514350">
              <a:buFont typeface="+mj-lt"/>
              <a:buAutoNum type="arabicPeriod"/>
            </a:pPr>
            <a:r>
              <a:rPr lang="en-GB" sz="3200" dirty="0">
                <a:latin typeface="Please write me a song" panose="02000603000000000000" pitchFamily="2" charset="0"/>
                <a:ea typeface="Please write me a song" panose="02000603000000000000" pitchFamily="2" charset="0"/>
                <a:cs typeface="Calibri Light" panose="020F0302020204030204" pitchFamily="34" charset="0"/>
              </a:rPr>
              <a:t>This is a summative assessment in which students will receive written feedback, for the different assessment objectives assessed throughout the units. </a:t>
            </a:r>
          </a:p>
        </p:txBody>
      </p:sp>
      <p:pic>
        <p:nvPicPr>
          <p:cNvPr id="4" name="Picture 3"/>
          <p:cNvPicPr>
            <a:picLocks noChangeAspect="1"/>
          </p:cNvPicPr>
          <p:nvPr/>
        </p:nvPicPr>
        <p:blipFill>
          <a:blip r:embed="rId3"/>
          <a:stretch>
            <a:fillRect/>
          </a:stretch>
        </p:blipFill>
        <p:spPr>
          <a:xfrm>
            <a:off x="10899485" y="274638"/>
            <a:ext cx="1066892" cy="1012024"/>
          </a:xfrm>
          <a:prstGeom prst="rect">
            <a:avLst/>
          </a:prstGeom>
        </p:spPr>
      </p:pic>
    </p:spTree>
    <p:extLst>
      <p:ext uri="{BB962C8B-B14F-4D97-AF65-F5344CB8AC3E}">
        <p14:creationId xmlns:p14="http://schemas.microsoft.com/office/powerpoint/2010/main" val="2758344773"/>
      </p:ext>
    </p:extLst>
  </p:cSld>
  <p:clrMapOvr>
    <a:masterClrMapping/>
  </p:clrMapOvr>
  <mc:AlternateContent xmlns:mc="http://schemas.openxmlformats.org/markup-compatibility/2006" xmlns:p14="http://schemas.microsoft.com/office/powerpoint/2010/main">
    <mc:Choice Requires="p14">
      <p:transition spd="slow" p14:dur="900">
        <p14:flythrough hasBounce="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Please write me a song" panose="02000603000000000000" pitchFamily="2" charset="0"/>
                <a:ea typeface="Please write me a song" panose="02000603000000000000" pitchFamily="2" charset="0"/>
                <a:cs typeface="Calibri Light" panose="020F0302020204030204" pitchFamily="34" charset="0"/>
              </a:rPr>
              <a:t>Setting in English</a:t>
            </a:r>
          </a:p>
        </p:txBody>
      </p:sp>
      <p:sp>
        <p:nvSpPr>
          <p:cNvPr id="3" name="Content Placeholder 2"/>
          <p:cNvSpPr>
            <a:spLocks noGrp="1"/>
          </p:cNvSpPr>
          <p:nvPr>
            <p:ph idx="1"/>
          </p:nvPr>
        </p:nvSpPr>
        <p:spPr>
          <a:xfrm>
            <a:off x="716096" y="1571952"/>
            <a:ext cx="11021202" cy="5011410"/>
          </a:xfrm>
          <a:ln>
            <a:noFill/>
          </a:ln>
        </p:spPr>
        <p:txBody>
          <a:bodyPr>
            <a:normAutofit/>
          </a:bodyPr>
          <a:lstStyle/>
          <a:p>
            <a:r>
              <a:rPr lang="en-GB" dirty="0">
                <a:latin typeface="Please write me a song" panose="02000603000000000000" pitchFamily="2" charset="0"/>
                <a:ea typeface="Please write me a song" panose="02000603000000000000" pitchFamily="2" charset="0"/>
                <a:cs typeface="Calibri Light" panose="020F0302020204030204" pitchFamily="34" charset="0"/>
              </a:rPr>
              <a:t>We no longer set in English.</a:t>
            </a:r>
          </a:p>
          <a:p>
            <a:r>
              <a:rPr lang="en-GB" dirty="0">
                <a:latin typeface="Please write me a song" panose="02000603000000000000" pitchFamily="2" charset="0"/>
                <a:ea typeface="Please write me a song" panose="02000603000000000000" pitchFamily="2" charset="0"/>
                <a:cs typeface="Calibri Light" panose="020F0302020204030204" pitchFamily="34" charset="0"/>
              </a:rPr>
              <a:t>From Year 8 onwards, students will be placed in mixed ability classes. </a:t>
            </a:r>
          </a:p>
          <a:p>
            <a:r>
              <a:rPr lang="en-GB" dirty="0">
                <a:latin typeface="Please write me a song" panose="02000603000000000000" pitchFamily="2" charset="0"/>
                <a:ea typeface="Please write me a song" panose="02000603000000000000" pitchFamily="2" charset="0"/>
                <a:cs typeface="Calibri Light" panose="020F0302020204030204" pitchFamily="34" charset="0"/>
              </a:rPr>
              <a:t>Research demonstrates that sets do not benefit student progress in English.</a:t>
            </a:r>
          </a:p>
          <a:p>
            <a:r>
              <a:rPr lang="en-GB" dirty="0">
                <a:latin typeface="Please write me a song" panose="02000603000000000000" pitchFamily="2" charset="0"/>
                <a:ea typeface="Please write me a song" panose="02000603000000000000" pitchFamily="2" charset="0"/>
                <a:cs typeface="Calibri Light" panose="020F0302020204030204" pitchFamily="34" charset="0"/>
              </a:rPr>
              <a:t>No tiered paper at GCSE and students studied the same texts regardless. </a:t>
            </a:r>
          </a:p>
        </p:txBody>
      </p:sp>
      <p:pic>
        <p:nvPicPr>
          <p:cNvPr id="4" name="Picture 3"/>
          <p:cNvPicPr>
            <a:picLocks noChangeAspect="1"/>
          </p:cNvPicPr>
          <p:nvPr/>
        </p:nvPicPr>
        <p:blipFill>
          <a:blip r:embed="rId3"/>
          <a:stretch>
            <a:fillRect/>
          </a:stretch>
        </p:blipFill>
        <p:spPr>
          <a:xfrm>
            <a:off x="10855523" y="274638"/>
            <a:ext cx="1066892" cy="1012024"/>
          </a:xfrm>
          <a:prstGeom prst="rect">
            <a:avLst/>
          </a:prstGeom>
        </p:spPr>
      </p:pic>
    </p:spTree>
    <p:extLst>
      <p:ext uri="{BB962C8B-B14F-4D97-AF65-F5344CB8AC3E}">
        <p14:creationId xmlns:p14="http://schemas.microsoft.com/office/powerpoint/2010/main" val="2699679527"/>
      </p:ext>
    </p:extLst>
  </p:cSld>
  <p:clrMapOvr>
    <a:masterClrMapping/>
  </p:clrMapOvr>
  <mc:AlternateContent xmlns:mc="http://schemas.openxmlformats.org/markup-compatibility/2006" xmlns:p14="http://schemas.microsoft.com/office/powerpoint/2010/main">
    <mc:Choice Requires="p14">
      <p:transition spd="slow" p14:dur="900">
        <p14:flythrough hasBounce="1"/>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latin typeface="Please write me a song" panose="02000603000000000000" pitchFamily="2" charset="0"/>
                <a:ea typeface="Please write me a song" panose="02000603000000000000" pitchFamily="2" charset="0"/>
                <a:cs typeface="Calibri Light" panose="020F0302020204030204" pitchFamily="34" charset="0"/>
              </a:rPr>
              <a:t>Our Top Tips</a:t>
            </a:r>
          </a:p>
        </p:txBody>
      </p:sp>
      <p:sp>
        <p:nvSpPr>
          <p:cNvPr id="3" name="Content Placeholder 2"/>
          <p:cNvSpPr>
            <a:spLocks noGrp="1"/>
          </p:cNvSpPr>
          <p:nvPr>
            <p:ph idx="1"/>
          </p:nvPr>
        </p:nvSpPr>
        <p:spPr/>
        <p:txBody>
          <a:bodyPr>
            <a:normAutofit/>
          </a:bodyPr>
          <a:lstStyle/>
          <a:p>
            <a:r>
              <a:rPr lang="en-GB" sz="3600" dirty="0">
                <a:latin typeface="Please write me a song" panose="02000603000000000000" pitchFamily="2" charset="0"/>
                <a:ea typeface="Please write me a song" panose="02000603000000000000" pitchFamily="2" charset="0"/>
                <a:cs typeface="Calibri Light" panose="020F0302020204030204" pitchFamily="34" charset="0"/>
              </a:rPr>
              <a:t>Discuss reading with your child.</a:t>
            </a:r>
          </a:p>
          <a:p>
            <a:r>
              <a:rPr lang="en-GB" sz="3600" dirty="0">
                <a:latin typeface="Please write me a song" panose="02000603000000000000" pitchFamily="2" charset="0"/>
                <a:ea typeface="Please write me a song" panose="02000603000000000000" pitchFamily="2" charset="0"/>
                <a:cs typeface="Calibri Light" panose="020F0302020204030204" pitchFamily="34" charset="0"/>
              </a:rPr>
              <a:t>Model being a ‘good reader’.</a:t>
            </a:r>
          </a:p>
          <a:p>
            <a:r>
              <a:rPr lang="en-GB" sz="3600" dirty="0">
                <a:latin typeface="Please write me a song" panose="02000603000000000000" pitchFamily="2" charset="0"/>
                <a:ea typeface="Please write me a song" panose="02000603000000000000" pitchFamily="2" charset="0"/>
                <a:cs typeface="Calibri Light" panose="020F0302020204030204" pitchFamily="34" charset="0"/>
              </a:rPr>
              <a:t>Provide a quiet place to complete study.</a:t>
            </a:r>
          </a:p>
          <a:p>
            <a:r>
              <a:rPr lang="en-GB" sz="3600" dirty="0">
                <a:latin typeface="Please write me a song" panose="02000603000000000000" pitchFamily="2" charset="0"/>
                <a:ea typeface="Please write me a song" panose="02000603000000000000" pitchFamily="2" charset="0"/>
                <a:cs typeface="Calibri Light" panose="020F0302020204030204" pitchFamily="34" charset="0"/>
              </a:rPr>
              <a:t>Encourage children to read a variety of fiction and non-fiction texts for 30 minutes a day</a:t>
            </a:r>
          </a:p>
          <a:p>
            <a:r>
              <a:rPr lang="en-GB" sz="3600" dirty="0">
                <a:latin typeface="Please write me a song" panose="02000603000000000000" pitchFamily="2" charset="0"/>
                <a:ea typeface="Please write me a song" panose="02000603000000000000" pitchFamily="2" charset="0"/>
                <a:cs typeface="Calibri Light" panose="020F0302020204030204" pitchFamily="34" charset="0"/>
              </a:rPr>
              <a:t>Encourage children to talk about what they are studying; what they are enjoying and finding challenging. </a:t>
            </a:r>
          </a:p>
          <a:p>
            <a:endParaRPr lang="en-GB" sz="3600" dirty="0">
              <a:latin typeface="Please write me a song" panose="02000603000000000000" pitchFamily="2" charset="0"/>
              <a:ea typeface="Please write me a song" panose="02000603000000000000" pitchFamily="2" charset="0"/>
              <a:cs typeface="Calibri Light" panose="020F0302020204030204" pitchFamily="34" charset="0"/>
            </a:endParaRPr>
          </a:p>
        </p:txBody>
      </p:sp>
      <p:pic>
        <p:nvPicPr>
          <p:cNvPr id="4" name="Picture 3"/>
          <p:cNvPicPr>
            <a:picLocks noChangeAspect="1"/>
          </p:cNvPicPr>
          <p:nvPr/>
        </p:nvPicPr>
        <p:blipFill>
          <a:blip r:embed="rId3"/>
          <a:stretch>
            <a:fillRect/>
          </a:stretch>
        </p:blipFill>
        <p:spPr>
          <a:xfrm>
            <a:off x="10820354" y="240121"/>
            <a:ext cx="1066892" cy="1012024"/>
          </a:xfrm>
          <a:prstGeom prst="rect">
            <a:avLst/>
          </a:prstGeom>
        </p:spPr>
      </p:pic>
    </p:spTree>
    <p:extLst>
      <p:ext uri="{BB962C8B-B14F-4D97-AF65-F5344CB8AC3E}">
        <p14:creationId xmlns:p14="http://schemas.microsoft.com/office/powerpoint/2010/main" val="3550271568"/>
      </p:ext>
    </p:extLst>
  </p:cSld>
  <p:clrMapOvr>
    <a:masterClrMapping/>
  </p:clrMapOvr>
  <mc:AlternateContent xmlns:mc="http://schemas.openxmlformats.org/markup-compatibility/2006" xmlns:p14="http://schemas.microsoft.com/office/powerpoint/2010/main">
    <mc:Choice Requires="p14">
      <p:transition spd="slow" p14:dur="900">
        <p14:flythrough hasBounce="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B668DC1-4E5A-4237-BEBD-4142659F2A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77959" y="0"/>
            <a:ext cx="1714041" cy="1714041"/>
          </a:xfrm>
          <a:prstGeom prst="rect">
            <a:avLst/>
          </a:prstGeom>
        </p:spPr>
      </p:pic>
      <p:sp>
        <p:nvSpPr>
          <p:cNvPr id="5" name="TextBox 4">
            <a:extLst>
              <a:ext uri="{FF2B5EF4-FFF2-40B4-BE49-F238E27FC236}">
                <a16:creationId xmlns:a16="http://schemas.microsoft.com/office/drawing/2014/main" id="{69A653EA-26E8-44C3-BA02-8282F8EE2548}"/>
              </a:ext>
            </a:extLst>
          </p:cNvPr>
          <p:cNvSpPr txBox="1"/>
          <p:nvPr/>
        </p:nvSpPr>
        <p:spPr>
          <a:xfrm>
            <a:off x="2266121" y="1612394"/>
            <a:ext cx="6970644" cy="2123658"/>
          </a:xfrm>
          <a:prstGeom prst="rect">
            <a:avLst/>
          </a:prstGeom>
          <a:noFill/>
        </p:spPr>
        <p:txBody>
          <a:bodyPr wrap="square" rtlCol="0">
            <a:spAutoFit/>
          </a:bodyPr>
          <a:lstStyle/>
          <a:p>
            <a:pPr algn="ctr"/>
            <a:r>
              <a:rPr lang="en-GB" sz="6600" dirty="0">
                <a:latin typeface="Please write me a song" panose="02000603000000000000" pitchFamily="2" charset="0"/>
                <a:ea typeface="Please write me a song" panose="02000603000000000000" pitchFamily="2" charset="0"/>
              </a:rPr>
              <a:t>Welcome to the Maths Department</a:t>
            </a:r>
          </a:p>
        </p:txBody>
      </p:sp>
      <p:sp>
        <p:nvSpPr>
          <p:cNvPr id="6" name="TextBox 5">
            <a:extLst>
              <a:ext uri="{FF2B5EF4-FFF2-40B4-BE49-F238E27FC236}">
                <a16:creationId xmlns:a16="http://schemas.microsoft.com/office/drawing/2014/main" id="{3A535C57-F6DE-4467-A42F-4A1AFCEF1880}"/>
              </a:ext>
            </a:extLst>
          </p:cNvPr>
          <p:cNvSpPr txBox="1"/>
          <p:nvPr/>
        </p:nvSpPr>
        <p:spPr>
          <a:xfrm>
            <a:off x="1899140" y="3849631"/>
            <a:ext cx="8462081" cy="1569660"/>
          </a:xfrm>
          <a:prstGeom prst="rect">
            <a:avLst/>
          </a:prstGeom>
          <a:noFill/>
        </p:spPr>
        <p:txBody>
          <a:bodyPr wrap="square" lIns="91440" tIns="45720" rIns="91440" bIns="45720" rtlCol="0" anchor="t">
            <a:spAutoFit/>
          </a:bodyPr>
          <a:lstStyle/>
          <a:p>
            <a:pPr algn="ctr"/>
            <a:r>
              <a:rPr lang="en-GB" sz="3200" dirty="0">
                <a:latin typeface="Please write me a song" panose="02000603000000000000" pitchFamily="2" charset="0"/>
                <a:ea typeface="Please write me a song" panose="02000603000000000000" pitchFamily="2" charset="0"/>
              </a:rPr>
              <a:t>Year 7 Partnership evening  </a:t>
            </a:r>
          </a:p>
          <a:p>
            <a:pPr algn="ctr"/>
            <a:endParaRPr lang="en-GB" sz="3200" dirty="0">
              <a:latin typeface="Please write me a song" panose="02000603000000000000" pitchFamily="2" charset="0"/>
              <a:ea typeface="Please write me a song" panose="02000603000000000000" pitchFamily="2" charset="0"/>
            </a:endParaRPr>
          </a:p>
          <a:p>
            <a:pPr algn="ctr"/>
            <a:endParaRPr lang="en-GB" sz="3200" dirty="0">
              <a:latin typeface="Please write me a song" panose="02000603000000000000" pitchFamily="2" charset="0"/>
              <a:ea typeface="Please write me a song" panose="02000603000000000000" pitchFamily="2" charset="0"/>
            </a:endParaRPr>
          </a:p>
        </p:txBody>
      </p:sp>
    </p:spTree>
    <p:extLst>
      <p:ext uri="{BB962C8B-B14F-4D97-AF65-F5344CB8AC3E}">
        <p14:creationId xmlns:p14="http://schemas.microsoft.com/office/powerpoint/2010/main" val="3267707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4805"/>
            <a:ext cx="10515600" cy="1325563"/>
          </a:xfrm>
        </p:spPr>
        <p:txBody>
          <a:bodyPr/>
          <a:lstStyle/>
          <a:p>
            <a:pPr algn="ctr"/>
            <a:r>
              <a:rPr lang="en-GB" dirty="0">
                <a:solidFill>
                  <a:srgbClr val="C00000"/>
                </a:solidFill>
                <a:latin typeface="Please write me a song" panose="02000603000000000000" pitchFamily="2" charset="0"/>
                <a:ea typeface="Please write me a song" panose="02000603000000000000" pitchFamily="2" charset="0"/>
              </a:rPr>
              <a:t>Maths Staff</a:t>
            </a:r>
          </a:p>
        </p:txBody>
      </p:sp>
      <p:grpSp>
        <p:nvGrpSpPr>
          <p:cNvPr id="18" name="Group 17">
            <a:extLst>
              <a:ext uri="{FF2B5EF4-FFF2-40B4-BE49-F238E27FC236}">
                <a16:creationId xmlns:a16="http://schemas.microsoft.com/office/drawing/2014/main" id="{4C380E9C-1D9B-E108-DD97-0FD79A4AC8E8}"/>
              </a:ext>
            </a:extLst>
          </p:cNvPr>
          <p:cNvGrpSpPr/>
          <p:nvPr/>
        </p:nvGrpSpPr>
        <p:grpSpPr>
          <a:xfrm>
            <a:off x="2504126" y="1182762"/>
            <a:ext cx="7452301" cy="1444631"/>
            <a:chOff x="1527011" y="1279433"/>
            <a:chExt cx="7452301" cy="1444631"/>
          </a:xfrm>
        </p:grpSpPr>
        <p:pic>
          <p:nvPicPr>
            <p:cNvPr id="1026" name="Picture 2" descr="Info panel picture">
              <a:extLst>
                <a:ext uri="{FF2B5EF4-FFF2-40B4-BE49-F238E27FC236}">
                  <a16:creationId xmlns:a16="http://schemas.microsoft.com/office/drawing/2014/main" id="{E5355D08-849A-52F5-2040-A53E42F749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9312" y="1281812"/>
              <a:ext cx="1440000" cy="1440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nfo panel picture">
              <a:extLst>
                <a:ext uri="{FF2B5EF4-FFF2-40B4-BE49-F238E27FC236}">
                  <a16:creationId xmlns:a16="http://schemas.microsoft.com/office/drawing/2014/main" id="{67D75C1B-9103-FF87-C86F-161F265C78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98691" y="1279433"/>
              <a:ext cx="1440000" cy="1440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nfo panel picture">
              <a:extLst>
                <a:ext uri="{FF2B5EF4-FFF2-40B4-BE49-F238E27FC236}">
                  <a16:creationId xmlns:a16="http://schemas.microsoft.com/office/drawing/2014/main" id="{E9DC9AD8-F4E3-5C79-D5E8-A8544E30C5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7011" y="1284064"/>
              <a:ext cx="1440000" cy="1440000"/>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TextBox 4">
            <a:extLst>
              <a:ext uri="{FF2B5EF4-FFF2-40B4-BE49-F238E27FC236}">
                <a16:creationId xmlns:a16="http://schemas.microsoft.com/office/drawing/2014/main" id="{AD4035EE-5BD6-5F0E-9DE7-56BF5BE5D129}"/>
              </a:ext>
            </a:extLst>
          </p:cNvPr>
          <p:cNvSpPr txBox="1"/>
          <p:nvPr/>
        </p:nvSpPr>
        <p:spPr>
          <a:xfrm>
            <a:off x="5289254" y="2713073"/>
            <a:ext cx="1616978" cy="830997"/>
          </a:xfrm>
          <a:prstGeom prst="rect">
            <a:avLst/>
          </a:prstGeom>
          <a:noFill/>
        </p:spPr>
        <p:txBody>
          <a:bodyPr wrap="square">
            <a:spAutoFit/>
          </a:bodyPr>
          <a:lstStyle/>
          <a:p>
            <a:pPr algn="ctr"/>
            <a:r>
              <a:rPr lang="en-GB" sz="2400" dirty="0">
                <a:latin typeface="Please write me a song" panose="02000603000000000000" pitchFamily="2" charset="0"/>
                <a:ea typeface="Please write me a song" panose="02000603000000000000" pitchFamily="2" charset="0"/>
              </a:rPr>
              <a:t>Mrs J Gregg </a:t>
            </a:r>
          </a:p>
          <a:p>
            <a:pPr algn="ctr"/>
            <a:r>
              <a:rPr lang="en-GB" sz="2400" dirty="0">
                <a:latin typeface="Please write me a song" panose="02000603000000000000" pitchFamily="2" charset="0"/>
                <a:ea typeface="Please write me a song" panose="02000603000000000000" pitchFamily="2" charset="0"/>
              </a:rPr>
              <a:t>Head of Maths</a:t>
            </a:r>
          </a:p>
        </p:txBody>
      </p:sp>
      <p:sp>
        <p:nvSpPr>
          <p:cNvPr id="7" name="TextBox 6">
            <a:extLst>
              <a:ext uri="{FF2B5EF4-FFF2-40B4-BE49-F238E27FC236}">
                <a16:creationId xmlns:a16="http://schemas.microsoft.com/office/drawing/2014/main" id="{439FE597-6979-76CF-88AA-DD6BB44CAFF4}"/>
              </a:ext>
            </a:extLst>
          </p:cNvPr>
          <p:cNvSpPr txBox="1"/>
          <p:nvPr/>
        </p:nvSpPr>
        <p:spPr>
          <a:xfrm>
            <a:off x="2100115" y="2712404"/>
            <a:ext cx="1924075" cy="830997"/>
          </a:xfrm>
          <a:prstGeom prst="rect">
            <a:avLst/>
          </a:prstGeom>
          <a:noFill/>
        </p:spPr>
        <p:txBody>
          <a:bodyPr wrap="square">
            <a:spAutoFit/>
          </a:bodyPr>
          <a:lstStyle/>
          <a:p>
            <a:pPr algn="ctr"/>
            <a:r>
              <a:rPr lang="en-GB" sz="2400" dirty="0">
                <a:latin typeface="Please write me a song" panose="02000603000000000000" pitchFamily="2" charset="0"/>
                <a:ea typeface="Please write me a song" panose="02000603000000000000" pitchFamily="2" charset="0"/>
              </a:rPr>
              <a:t>Mrs K Taylor</a:t>
            </a:r>
          </a:p>
          <a:p>
            <a:pPr algn="ctr"/>
            <a:r>
              <a:rPr lang="en-GB" sz="2400" dirty="0">
                <a:latin typeface="Please write me a song" panose="02000603000000000000" pitchFamily="2" charset="0"/>
                <a:ea typeface="Please write me a song" panose="02000603000000000000" pitchFamily="2" charset="0"/>
              </a:rPr>
              <a:t>Second in Maths</a:t>
            </a:r>
          </a:p>
        </p:txBody>
      </p:sp>
      <p:sp>
        <p:nvSpPr>
          <p:cNvPr id="9" name="TextBox 8">
            <a:extLst>
              <a:ext uri="{FF2B5EF4-FFF2-40B4-BE49-F238E27FC236}">
                <a16:creationId xmlns:a16="http://schemas.microsoft.com/office/drawing/2014/main" id="{1A57838B-491B-E48F-5120-BB3884BEB996}"/>
              </a:ext>
            </a:extLst>
          </p:cNvPr>
          <p:cNvSpPr txBox="1"/>
          <p:nvPr/>
        </p:nvSpPr>
        <p:spPr>
          <a:xfrm>
            <a:off x="8315328" y="2712072"/>
            <a:ext cx="1845250" cy="830997"/>
          </a:xfrm>
          <a:prstGeom prst="rect">
            <a:avLst/>
          </a:prstGeom>
          <a:noFill/>
        </p:spPr>
        <p:txBody>
          <a:bodyPr wrap="square">
            <a:spAutoFit/>
          </a:bodyPr>
          <a:lstStyle/>
          <a:p>
            <a:pPr algn="ctr"/>
            <a:r>
              <a:rPr lang="en-GB" sz="2400" dirty="0">
                <a:latin typeface="Please write me a song" panose="02000603000000000000" pitchFamily="2" charset="0"/>
                <a:ea typeface="Please write me a song" panose="02000603000000000000" pitchFamily="2" charset="0"/>
              </a:rPr>
              <a:t>Mr S Miller</a:t>
            </a:r>
          </a:p>
          <a:p>
            <a:pPr algn="ctr"/>
            <a:r>
              <a:rPr lang="en-GB" sz="2400" dirty="0">
                <a:latin typeface="Please write me a song" panose="02000603000000000000" pitchFamily="2" charset="0"/>
                <a:ea typeface="Please write me a song" panose="02000603000000000000" pitchFamily="2" charset="0"/>
              </a:rPr>
              <a:t>Second in Maths</a:t>
            </a:r>
          </a:p>
        </p:txBody>
      </p:sp>
      <p:sp>
        <p:nvSpPr>
          <p:cNvPr id="13" name="TextBox 12">
            <a:extLst>
              <a:ext uri="{FF2B5EF4-FFF2-40B4-BE49-F238E27FC236}">
                <a16:creationId xmlns:a16="http://schemas.microsoft.com/office/drawing/2014/main" id="{598622AD-DA2A-3837-E78C-52B2D538867D}"/>
              </a:ext>
            </a:extLst>
          </p:cNvPr>
          <p:cNvSpPr txBox="1"/>
          <p:nvPr/>
        </p:nvSpPr>
        <p:spPr>
          <a:xfrm>
            <a:off x="5121508" y="4113220"/>
            <a:ext cx="2610376" cy="1697068"/>
          </a:xfrm>
          <a:prstGeom prst="rect">
            <a:avLst/>
          </a:prstGeom>
          <a:noFill/>
        </p:spPr>
        <p:txBody>
          <a:bodyPr wrap="square" lIns="91440" tIns="45720" rIns="91440" bIns="45720" anchor="t">
            <a:spAutoFit/>
          </a:bodyPr>
          <a:lstStyle/>
          <a:p>
            <a:pPr marL="285750" indent="-285750">
              <a:lnSpc>
                <a:spcPct val="150000"/>
              </a:lnSpc>
              <a:buFont typeface="Arial" panose="020B0604020202020204" pitchFamily="34" charset="0"/>
              <a:buChar char="•"/>
            </a:pPr>
            <a:r>
              <a:rPr lang="en-GB" sz="2400" dirty="0">
                <a:latin typeface="Please write me a song" panose="02000603000000000000" pitchFamily="2" charset="0"/>
                <a:ea typeface="Please write me a song" panose="02000603000000000000" pitchFamily="2" charset="0"/>
              </a:rPr>
              <a:t>Mrs R McAvoy</a:t>
            </a:r>
          </a:p>
          <a:p>
            <a:pPr marL="285750" indent="-285750">
              <a:lnSpc>
                <a:spcPct val="150000"/>
              </a:lnSpc>
              <a:buFont typeface="Arial" panose="020B0604020202020204" pitchFamily="34" charset="0"/>
              <a:buChar char="•"/>
            </a:pPr>
            <a:r>
              <a:rPr lang="en-GB" sz="2400" dirty="0">
                <a:latin typeface="Please write me a song" panose="02000603000000000000" pitchFamily="2" charset="0"/>
                <a:ea typeface="Please write me a song" panose="02000603000000000000" pitchFamily="2" charset="0"/>
              </a:rPr>
              <a:t>Ms A </a:t>
            </a:r>
            <a:r>
              <a:rPr lang="en-GB" sz="2400" dirty="0" err="1">
                <a:latin typeface="Please write me a song" panose="02000603000000000000" pitchFamily="2" charset="0"/>
                <a:ea typeface="Please write me a song" panose="02000603000000000000" pitchFamily="2" charset="0"/>
              </a:rPr>
              <a:t>Foia</a:t>
            </a:r>
            <a:endParaRPr lang="en-GB" sz="2400" dirty="0">
              <a:latin typeface="Please write me a song" panose="02000603000000000000" pitchFamily="2" charset="0"/>
              <a:ea typeface="Please write me a song" panose="02000603000000000000" pitchFamily="2" charset="0"/>
            </a:endParaRPr>
          </a:p>
          <a:p>
            <a:pPr marL="285750" indent="-285750">
              <a:lnSpc>
                <a:spcPct val="150000"/>
              </a:lnSpc>
              <a:buFont typeface="Arial" panose="020B0604020202020204" pitchFamily="34" charset="0"/>
              <a:buChar char="•"/>
            </a:pPr>
            <a:endParaRPr lang="en-GB" sz="2400" dirty="0">
              <a:latin typeface="Please write me a song" panose="02000603000000000000" pitchFamily="2" charset="0"/>
              <a:ea typeface="Please write me a song" panose="02000603000000000000" pitchFamily="2" charset="0"/>
            </a:endParaRPr>
          </a:p>
        </p:txBody>
      </p:sp>
      <p:sp>
        <p:nvSpPr>
          <p:cNvPr id="15" name="TextBox 14">
            <a:extLst>
              <a:ext uri="{FF2B5EF4-FFF2-40B4-BE49-F238E27FC236}">
                <a16:creationId xmlns:a16="http://schemas.microsoft.com/office/drawing/2014/main" id="{561E08A2-BF07-CA1D-F53E-8558BD2D52FA}"/>
              </a:ext>
            </a:extLst>
          </p:cNvPr>
          <p:cNvSpPr txBox="1"/>
          <p:nvPr/>
        </p:nvSpPr>
        <p:spPr>
          <a:xfrm>
            <a:off x="2103332" y="4112313"/>
            <a:ext cx="2112739" cy="1686680"/>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sz="2400" dirty="0">
                <a:latin typeface="Please write me a song" panose="02000603000000000000" pitchFamily="2" charset="0"/>
                <a:ea typeface="Please write me a song" panose="02000603000000000000" pitchFamily="2" charset="0"/>
              </a:rPr>
              <a:t>Mrs M Viljoen</a:t>
            </a:r>
          </a:p>
          <a:p>
            <a:pPr marL="285750" indent="-285750">
              <a:lnSpc>
                <a:spcPct val="150000"/>
              </a:lnSpc>
              <a:buFont typeface="Arial" panose="020B0604020202020204" pitchFamily="34" charset="0"/>
              <a:buChar char="•"/>
            </a:pPr>
            <a:r>
              <a:rPr lang="en-GB" sz="2400" dirty="0">
                <a:latin typeface="Please write me a song" panose="02000603000000000000" pitchFamily="2" charset="0"/>
                <a:ea typeface="Please write me a song" panose="02000603000000000000" pitchFamily="2" charset="0"/>
              </a:rPr>
              <a:t>Mr J </a:t>
            </a:r>
            <a:r>
              <a:rPr lang="en-GB" sz="2400" dirty="0" err="1">
                <a:latin typeface="Please write me a song" panose="02000603000000000000" pitchFamily="2" charset="0"/>
                <a:ea typeface="Please write me a song" panose="02000603000000000000" pitchFamily="2" charset="0"/>
              </a:rPr>
              <a:t>Blackmur</a:t>
            </a:r>
            <a:endParaRPr lang="en-GB" sz="2400" dirty="0">
              <a:latin typeface="Please write me a song" panose="02000603000000000000" pitchFamily="2" charset="0"/>
              <a:ea typeface="Please write me a song" panose="02000603000000000000" pitchFamily="2" charset="0"/>
            </a:endParaRPr>
          </a:p>
          <a:p>
            <a:pPr marL="285750" indent="-285750">
              <a:lnSpc>
                <a:spcPct val="150000"/>
              </a:lnSpc>
              <a:buFont typeface="Arial" panose="020B0604020202020204" pitchFamily="34" charset="0"/>
              <a:buChar char="•"/>
            </a:pPr>
            <a:r>
              <a:rPr lang="en-GB" sz="2400" dirty="0">
                <a:latin typeface="Please write me a song" panose="02000603000000000000" pitchFamily="2" charset="0"/>
                <a:ea typeface="Please write me a song" panose="02000603000000000000" pitchFamily="2" charset="0"/>
              </a:rPr>
              <a:t>Mrs D Hartley</a:t>
            </a:r>
          </a:p>
        </p:txBody>
      </p:sp>
      <p:sp>
        <p:nvSpPr>
          <p:cNvPr id="3" name="TextBox 2">
            <a:extLst>
              <a:ext uri="{FF2B5EF4-FFF2-40B4-BE49-F238E27FC236}">
                <a16:creationId xmlns:a16="http://schemas.microsoft.com/office/drawing/2014/main" id="{F17AE3DB-F37F-93D2-A050-55EDEE9B14DD}"/>
              </a:ext>
            </a:extLst>
          </p:cNvPr>
          <p:cNvSpPr txBox="1"/>
          <p:nvPr/>
        </p:nvSpPr>
        <p:spPr>
          <a:xfrm>
            <a:off x="8202706" y="4114800"/>
            <a:ext cx="2743200" cy="12283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ts val="4650"/>
              </a:lnSpc>
              <a:buFont typeface="Arial,Sans-Serif"/>
              <a:buChar char="•"/>
            </a:pPr>
            <a:r>
              <a:rPr lang="en-GB" sz="2400">
                <a:latin typeface="Please write me a song"/>
                <a:cs typeface="Arial"/>
              </a:rPr>
              <a:t>Mrs A Sawa​</a:t>
            </a:r>
          </a:p>
          <a:p>
            <a:pPr marL="285750" indent="-285750">
              <a:lnSpc>
                <a:spcPts val="4650"/>
              </a:lnSpc>
              <a:buFont typeface="Arial,Sans-Serif"/>
              <a:buChar char="•"/>
            </a:pPr>
            <a:r>
              <a:rPr lang="en-GB" sz="2400">
                <a:latin typeface="Please write me a song"/>
                <a:cs typeface="Arial"/>
              </a:rPr>
              <a:t>Mr Fernandez</a:t>
            </a:r>
          </a:p>
        </p:txBody>
      </p:sp>
    </p:spTree>
    <p:extLst>
      <p:ext uri="{BB962C8B-B14F-4D97-AF65-F5344CB8AC3E}">
        <p14:creationId xmlns:p14="http://schemas.microsoft.com/office/powerpoint/2010/main" val="5079057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BF8A49-7347-435D-B60E-C33E76345E32}"/>
              </a:ext>
            </a:extLst>
          </p:cNvPr>
          <p:cNvSpPr txBox="1"/>
          <p:nvPr/>
        </p:nvSpPr>
        <p:spPr>
          <a:xfrm rot="16200000">
            <a:off x="318778" y="2636453"/>
            <a:ext cx="6459524" cy="830997"/>
          </a:xfrm>
          <a:prstGeom prst="rect">
            <a:avLst/>
          </a:prstGeom>
          <a:noFill/>
        </p:spPr>
        <p:txBody>
          <a:bodyPr wrap="square" rtlCol="0">
            <a:spAutoFit/>
          </a:bodyPr>
          <a:lstStyle/>
          <a:p>
            <a:r>
              <a:rPr lang="en-GB" sz="4800" dirty="0">
                <a:solidFill>
                  <a:srgbClr val="C00000"/>
                </a:solidFill>
                <a:latin typeface="Please write me a song" panose="02000603000000000000" pitchFamily="2" charset="0"/>
                <a:ea typeface="Please write me a song" panose="02000603000000000000" pitchFamily="2" charset="0"/>
              </a:rPr>
              <a:t>Maths Journey at St Peter’s</a:t>
            </a:r>
          </a:p>
        </p:txBody>
      </p:sp>
      <p:pic>
        <p:nvPicPr>
          <p:cNvPr id="135" name="Picture 134">
            <a:extLst>
              <a:ext uri="{FF2B5EF4-FFF2-40B4-BE49-F238E27FC236}">
                <a16:creationId xmlns:a16="http://schemas.microsoft.com/office/drawing/2014/main" id="{EE3C512E-04EC-927A-CCBC-C567FD7B8B91}"/>
              </a:ext>
            </a:extLst>
          </p:cNvPr>
          <p:cNvPicPr>
            <a:picLocks noChangeAspect="1"/>
          </p:cNvPicPr>
          <p:nvPr/>
        </p:nvPicPr>
        <p:blipFill>
          <a:blip r:embed="rId2"/>
          <a:stretch>
            <a:fillRect/>
          </a:stretch>
        </p:blipFill>
        <p:spPr>
          <a:xfrm>
            <a:off x="4207094" y="86686"/>
            <a:ext cx="3777812" cy="6549308"/>
          </a:xfrm>
          <a:prstGeom prst="rect">
            <a:avLst/>
          </a:prstGeom>
        </p:spPr>
      </p:pic>
    </p:spTree>
    <p:extLst>
      <p:ext uri="{BB962C8B-B14F-4D97-AF65-F5344CB8AC3E}">
        <p14:creationId xmlns:p14="http://schemas.microsoft.com/office/powerpoint/2010/main" val="6091083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BF8A49-7347-435D-B60E-C33E76345E32}"/>
              </a:ext>
            </a:extLst>
          </p:cNvPr>
          <p:cNvSpPr txBox="1"/>
          <p:nvPr/>
        </p:nvSpPr>
        <p:spPr>
          <a:xfrm>
            <a:off x="3657599" y="212034"/>
            <a:ext cx="5473148" cy="830997"/>
          </a:xfrm>
          <a:prstGeom prst="rect">
            <a:avLst/>
          </a:prstGeom>
          <a:noFill/>
        </p:spPr>
        <p:txBody>
          <a:bodyPr wrap="square" rtlCol="0">
            <a:spAutoFit/>
          </a:bodyPr>
          <a:lstStyle/>
          <a:p>
            <a:r>
              <a:rPr lang="en-GB" sz="4800" dirty="0">
                <a:solidFill>
                  <a:srgbClr val="C00000"/>
                </a:solidFill>
                <a:latin typeface="Please write me a song" panose="02000603000000000000" pitchFamily="2" charset="0"/>
                <a:ea typeface="Please write me a song" panose="02000603000000000000" pitchFamily="2" charset="0"/>
              </a:rPr>
              <a:t>Key Stage 3 Mastery</a:t>
            </a:r>
          </a:p>
        </p:txBody>
      </p:sp>
      <p:sp>
        <p:nvSpPr>
          <p:cNvPr id="8" name="TextBox 7">
            <a:extLst>
              <a:ext uri="{FF2B5EF4-FFF2-40B4-BE49-F238E27FC236}">
                <a16:creationId xmlns:a16="http://schemas.microsoft.com/office/drawing/2014/main" id="{E43FFDF3-ACE5-4058-B9A8-293657DB0057}"/>
              </a:ext>
            </a:extLst>
          </p:cNvPr>
          <p:cNvSpPr txBox="1"/>
          <p:nvPr/>
        </p:nvSpPr>
        <p:spPr>
          <a:xfrm>
            <a:off x="728444" y="1624182"/>
            <a:ext cx="10735112" cy="3108543"/>
          </a:xfrm>
          <a:prstGeom prst="rect">
            <a:avLst/>
          </a:prstGeom>
          <a:noFill/>
        </p:spPr>
        <p:txBody>
          <a:bodyPr wrap="square" rtlCol="0">
            <a:spAutoFit/>
          </a:bodyPr>
          <a:lstStyle/>
          <a:p>
            <a:pPr marL="457200" indent="-45720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We have identified 3 key skills in Maths: fluency, reasoning and problem solving</a:t>
            </a:r>
          </a:p>
          <a:p>
            <a:pPr marL="457200" indent="-45720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457200" indent="-45720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Each lesson focuses on these three skills, with specific questions focussed on each area</a:t>
            </a:r>
          </a:p>
          <a:p>
            <a:pPr marL="457200" indent="-45720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457200" indent="-45720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The aim is for all students to gain a deeper understanding of each topic</a:t>
            </a:r>
          </a:p>
          <a:p>
            <a:pPr marL="457200" indent="-45720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457200" indent="-45720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The mastery curriculum runs in Year 7 and Year 8 </a:t>
            </a:r>
          </a:p>
        </p:txBody>
      </p:sp>
    </p:spTree>
    <p:extLst>
      <p:ext uri="{BB962C8B-B14F-4D97-AF65-F5344CB8AC3E}">
        <p14:creationId xmlns:p14="http://schemas.microsoft.com/office/powerpoint/2010/main" val="24353798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74495" y="129867"/>
            <a:ext cx="5243010" cy="830997"/>
          </a:xfrm>
          <a:prstGeom prst="rect">
            <a:avLst/>
          </a:prstGeom>
          <a:noFill/>
        </p:spPr>
        <p:txBody>
          <a:bodyPr wrap="square" rtlCol="0">
            <a:spAutoFit/>
          </a:bodyPr>
          <a:lstStyle/>
          <a:p>
            <a:r>
              <a:rPr lang="en-GB" sz="4800" dirty="0">
                <a:solidFill>
                  <a:srgbClr val="C00000"/>
                </a:solidFill>
                <a:latin typeface="Please write me a song" panose="02000603000000000000" pitchFamily="2" charset="0"/>
                <a:ea typeface="Please write me a song" panose="02000603000000000000" pitchFamily="2" charset="0"/>
              </a:rPr>
              <a:t>Examples of the key skills</a:t>
            </a:r>
          </a:p>
        </p:txBody>
      </p:sp>
      <p:graphicFrame>
        <p:nvGraphicFramePr>
          <p:cNvPr id="3" name="Table 2"/>
          <p:cNvGraphicFramePr>
            <a:graphicFrameLocks noGrp="1"/>
          </p:cNvGraphicFramePr>
          <p:nvPr/>
        </p:nvGraphicFramePr>
        <p:xfrm>
          <a:off x="300654" y="1458520"/>
          <a:ext cx="11550919" cy="4727732"/>
        </p:xfrm>
        <a:graphic>
          <a:graphicData uri="http://schemas.openxmlformats.org/drawingml/2006/table">
            <a:tbl>
              <a:tblPr firstRow="1" firstCol="1" bandRow="1">
                <a:tableStyleId>{5C22544A-7EE6-4342-B048-85BDC9FD1C3A}</a:tableStyleId>
              </a:tblPr>
              <a:tblGrid>
                <a:gridCol w="3491808">
                  <a:extLst>
                    <a:ext uri="{9D8B030D-6E8A-4147-A177-3AD203B41FA5}">
                      <a16:colId xmlns:a16="http://schemas.microsoft.com/office/drawing/2014/main" val="20000"/>
                    </a:ext>
                  </a:extLst>
                </a:gridCol>
                <a:gridCol w="4164585">
                  <a:extLst>
                    <a:ext uri="{9D8B030D-6E8A-4147-A177-3AD203B41FA5}">
                      <a16:colId xmlns:a16="http://schemas.microsoft.com/office/drawing/2014/main" val="20001"/>
                    </a:ext>
                  </a:extLst>
                </a:gridCol>
                <a:gridCol w="3894526">
                  <a:extLst>
                    <a:ext uri="{9D8B030D-6E8A-4147-A177-3AD203B41FA5}">
                      <a16:colId xmlns:a16="http://schemas.microsoft.com/office/drawing/2014/main" val="20002"/>
                    </a:ext>
                  </a:extLst>
                </a:gridCol>
              </a:tblGrid>
              <a:tr h="539526">
                <a:tc>
                  <a:txBody>
                    <a:bodyPr/>
                    <a:lstStyle/>
                    <a:p>
                      <a:pPr algn="ctr">
                        <a:lnSpc>
                          <a:spcPct val="115000"/>
                        </a:lnSpc>
                        <a:spcAft>
                          <a:spcPts val="0"/>
                        </a:spcAft>
                      </a:pPr>
                      <a:r>
                        <a:rPr lang="en-GB" sz="2000" dirty="0">
                          <a:effectLst/>
                        </a:rPr>
                        <a:t>Fluency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GB" sz="2000">
                          <a:effectLst/>
                        </a:rPr>
                        <a:t>Reasoning</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GB" sz="2000">
                          <a:effectLst/>
                        </a:rPr>
                        <a:t>Problem solving</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4070245">
                <a:tc>
                  <a:txBody>
                    <a:bodyPr/>
                    <a:lstStyle/>
                    <a:p>
                      <a:pPr>
                        <a:lnSpc>
                          <a:spcPct val="115000"/>
                        </a:lnSpc>
                        <a:spcAft>
                          <a:spcPts val="0"/>
                        </a:spcAft>
                      </a:pPr>
                      <a:r>
                        <a:rPr lang="en-GB" sz="2000" b="0" dirty="0">
                          <a:solidFill>
                            <a:schemeClr val="tx1"/>
                          </a:solidFill>
                          <a:effectLst/>
                        </a:rPr>
                        <a:t>State the size of the digit 8 in the following:</a:t>
                      </a:r>
                    </a:p>
                    <a:p>
                      <a:pPr>
                        <a:lnSpc>
                          <a:spcPct val="115000"/>
                        </a:lnSpc>
                        <a:spcAft>
                          <a:spcPts val="0"/>
                        </a:spcAft>
                      </a:pPr>
                      <a:r>
                        <a:rPr lang="en-GB" sz="2000" b="0" dirty="0">
                          <a:solidFill>
                            <a:schemeClr val="tx1"/>
                          </a:solidFill>
                          <a:effectLst/>
                        </a:rPr>
                        <a:t>a) 218,000</a:t>
                      </a:r>
                    </a:p>
                    <a:p>
                      <a:pPr>
                        <a:lnSpc>
                          <a:spcPct val="115000"/>
                        </a:lnSpc>
                        <a:spcAft>
                          <a:spcPts val="0"/>
                        </a:spcAft>
                      </a:pPr>
                      <a:r>
                        <a:rPr lang="en-GB" sz="2000" b="0" dirty="0">
                          <a:solidFill>
                            <a:schemeClr val="tx1"/>
                          </a:solidFill>
                          <a:effectLst/>
                        </a:rPr>
                        <a:t>b) 34,581</a:t>
                      </a:r>
                    </a:p>
                    <a:p>
                      <a:pPr>
                        <a:lnSpc>
                          <a:spcPct val="115000"/>
                        </a:lnSpc>
                        <a:spcAft>
                          <a:spcPts val="0"/>
                        </a:spcAft>
                      </a:pPr>
                      <a:r>
                        <a:rPr lang="en-GB" sz="2000" b="0" dirty="0">
                          <a:solidFill>
                            <a:schemeClr val="bg1"/>
                          </a:solidFill>
                          <a:effectLst/>
                        </a:rPr>
                        <a:t>c) 8,000,000</a:t>
                      </a:r>
                    </a:p>
                    <a:p>
                      <a:pPr>
                        <a:lnSpc>
                          <a:spcPct val="115000"/>
                        </a:lnSpc>
                        <a:spcAft>
                          <a:spcPts val="0"/>
                        </a:spcAft>
                      </a:pPr>
                      <a:r>
                        <a:rPr lang="en-GB" sz="2000" b="0" dirty="0">
                          <a:solidFill>
                            <a:schemeClr val="bg1"/>
                          </a:solidFill>
                          <a:effectLst/>
                        </a:rPr>
                        <a:t> </a:t>
                      </a:r>
                    </a:p>
                    <a:p>
                      <a:pPr>
                        <a:lnSpc>
                          <a:spcPct val="115000"/>
                        </a:lnSpc>
                        <a:spcAft>
                          <a:spcPts val="0"/>
                        </a:spcAft>
                      </a:pPr>
                      <a:r>
                        <a:rPr lang="en-GB" sz="2000" b="0" dirty="0">
                          <a:solidFill>
                            <a:schemeClr val="bg1"/>
                          </a:solidFill>
                          <a:effectLst/>
                        </a:rPr>
                        <a:t>Write the number 6472 in words.</a:t>
                      </a:r>
                    </a:p>
                    <a:p>
                      <a:pPr>
                        <a:lnSpc>
                          <a:spcPct val="115000"/>
                        </a:lnSpc>
                        <a:spcAft>
                          <a:spcPts val="0"/>
                        </a:spcAft>
                      </a:pPr>
                      <a:r>
                        <a:rPr lang="en-GB" sz="2000" b="0" dirty="0">
                          <a:solidFill>
                            <a:schemeClr val="bg1"/>
                          </a:solidFill>
                          <a:effectLst/>
                        </a:rPr>
                        <a:t> </a:t>
                      </a:r>
                    </a:p>
                    <a:p>
                      <a:pPr>
                        <a:lnSpc>
                          <a:spcPct val="115000"/>
                        </a:lnSpc>
                        <a:spcAft>
                          <a:spcPts val="0"/>
                        </a:spcAft>
                      </a:pPr>
                      <a:r>
                        <a:rPr lang="en-GB" sz="2000" b="0" dirty="0">
                          <a:solidFill>
                            <a:schemeClr val="bg1"/>
                          </a:solidFill>
                          <a:effectLst/>
                        </a:rPr>
                        <a:t>Write fifteen thousand four hundred and sixty two in figures.</a:t>
                      </a:r>
                      <a:endParaRPr lang="en-GB" sz="20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20000"/>
                        <a:lumOff val="80000"/>
                      </a:schemeClr>
                    </a:solidFill>
                  </a:tcPr>
                </a:tc>
                <a:tc>
                  <a:txBody>
                    <a:bodyPr/>
                    <a:lstStyle/>
                    <a:p>
                      <a:pPr>
                        <a:lnSpc>
                          <a:spcPct val="115000"/>
                        </a:lnSpc>
                        <a:spcAft>
                          <a:spcPts val="0"/>
                        </a:spcAft>
                      </a:pPr>
                      <a:r>
                        <a:rPr lang="en-GB" sz="2000" dirty="0">
                          <a:effectLst/>
                        </a:rPr>
                        <a:t>Michael says, ‘Using the digits 0 to 9 we can write any number, no matter how large or small.’</a:t>
                      </a:r>
                    </a:p>
                    <a:p>
                      <a:pPr>
                        <a:lnSpc>
                          <a:spcPct val="115000"/>
                        </a:lnSpc>
                        <a:spcAft>
                          <a:spcPts val="0"/>
                        </a:spcAft>
                      </a:pPr>
                      <a:r>
                        <a:rPr lang="en-GB" sz="2000" dirty="0">
                          <a:effectLst/>
                        </a:rPr>
                        <a:t>Do you agree?  Explain your reasoning.</a:t>
                      </a:r>
                    </a:p>
                    <a:p>
                      <a:pPr>
                        <a:lnSpc>
                          <a:spcPct val="115000"/>
                        </a:lnSpc>
                        <a:spcAft>
                          <a:spcPts val="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r>
                        <a:rPr lang="en-GB" sz="2000" kern="1200" dirty="0">
                          <a:solidFill>
                            <a:schemeClr val="dk1"/>
                          </a:solidFill>
                          <a:effectLst/>
                          <a:latin typeface="+mn-lt"/>
                          <a:ea typeface="+mn-ea"/>
                          <a:cs typeface="+mn-cs"/>
                        </a:rPr>
                        <a:t>Lucy thinks that 1.422 is bigger than 1.43 because it has more digits.</a:t>
                      </a:r>
                    </a:p>
                    <a:p>
                      <a:r>
                        <a:rPr lang="en-GB" sz="2000" kern="1200" dirty="0">
                          <a:solidFill>
                            <a:schemeClr val="dk1"/>
                          </a:solidFill>
                          <a:effectLst/>
                          <a:latin typeface="+mn-lt"/>
                          <a:ea typeface="+mn-ea"/>
                          <a:cs typeface="+mn-cs"/>
                        </a:rPr>
                        <a:t>Is she correct?</a:t>
                      </a:r>
                    </a:p>
                    <a:p>
                      <a:pPr>
                        <a:lnSpc>
                          <a:spcPct val="115000"/>
                        </a:lnSpc>
                        <a:spcAft>
                          <a:spcPts val="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20000"/>
                        <a:lumOff val="80000"/>
                      </a:schemeClr>
                    </a:solidFill>
                  </a:tcPr>
                </a:tc>
                <a:tc>
                  <a:txBody>
                    <a:bodyPr/>
                    <a:lstStyle/>
                    <a:p>
                      <a:pPr>
                        <a:lnSpc>
                          <a:spcPct val="115000"/>
                        </a:lnSpc>
                        <a:spcAft>
                          <a:spcPts val="0"/>
                        </a:spcAft>
                      </a:pPr>
                      <a:r>
                        <a:rPr lang="en-GB" sz="2000" dirty="0">
                          <a:effectLst/>
                        </a:rPr>
                        <a:t>                    </a:t>
                      </a:r>
                      <a:r>
                        <a:rPr lang="en-GB" sz="2400" dirty="0">
                          <a:effectLst/>
                        </a:rPr>
                        <a:t>5     7     9    </a:t>
                      </a:r>
                      <a:r>
                        <a:rPr lang="en-GB" sz="2400" baseline="0" dirty="0">
                          <a:effectLst/>
                        </a:rPr>
                        <a:t> 3</a:t>
                      </a:r>
                      <a:endParaRPr lang="en-GB" sz="2400" dirty="0">
                        <a:effectLst/>
                      </a:endParaRPr>
                    </a:p>
                    <a:p>
                      <a:pPr>
                        <a:lnSpc>
                          <a:spcPct val="115000"/>
                        </a:lnSpc>
                        <a:spcAft>
                          <a:spcPts val="0"/>
                        </a:spcAft>
                      </a:pPr>
                      <a:endParaRPr lang="en-GB" sz="2000" dirty="0">
                        <a:effectLst/>
                      </a:endParaRPr>
                    </a:p>
                    <a:p>
                      <a:pPr>
                        <a:lnSpc>
                          <a:spcPct val="115000"/>
                        </a:lnSpc>
                        <a:spcAft>
                          <a:spcPts val="0"/>
                        </a:spcAft>
                      </a:pPr>
                      <a:r>
                        <a:rPr lang="en-GB" sz="2000" dirty="0">
                          <a:effectLst/>
                        </a:rPr>
                        <a:t>John is given the 4 number cards above, he uses all the cards to make two 2 digit numbers. What could the largest sum of these 2 numbers be?</a:t>
                      </a:r>
                    </a:p>
                    <a:p>
                      <a:pPr>
                        <a:lnSpc>
                          <a:spcPct val="115000"/>
                        </a:lnSpc>
                        <a:spcAft>
                          <a:spcPts val="0"/>
                        </a:spcAft>
                      </a:pPr>
                      <a:r>
                        <a:rPr lang="en-GB" sz="2000" dirty="0">
                          <a:effectLst/>
                        </a:rPr>
                        <a:t> </a:t>
                      </a:r>
                    </a:p>
                  </a:txBody>
                  <a:tcPr marL="68580" marR="68580" marT="0" marB="0">
                    <a:solidFill>
                      <a:schemeClr val="bg2">
                        <a:lumMod val="20000"/>
                        <a:lumOff val="8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729166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9D2E8F-2CBB-42F1-9D2B-6BCF4B214D09}"/>
              </a:ext>
            </a:extLst>
          </p:cNvPr>
          <p:cNvSpPr txBox="1"/>
          <p:nvPr/>
        </p:nvSpPr>
        <p:spPr>
          <a:xfrm>
            <a:off x="5281062" y="240767"/>
            <a:ext cx="1228653" cy="830997"/>
          </a:xfrm>
          <a:prstGeom prst="rect">
            <a:avLst/>
          </a:prstGeom>
          <a:noFill/>
        </p:spPr>
        <p:txBody>
          <a:bodyPr wrap="square" rtlCol="0">
            <a:spAutoFit/>
          </a:bodyPr>
          <a:lstStyle/>
          <a:p>
            <a:r>
              <a:rPr lang="en-GB" sz="4800" dirty="0">
                <a:solidFill>
                  <a:srgbClr val="C00000"/>
                </a:solidFill>
                <a:latin typeface="Please write me a song" panose="02000603000000000000" pitchFamily="2" charset="0"/>
                <a:ea typeface="Please write me a song" panose="02000603000000000000" pitchFamily="2" charset="0"/>
              </a:rPr>
              <a:t>GCSE</a:t>
            </a:r>
          </a:p>
        </p:txBody>
      </p:sp>
      <p:sp>
        <p:nvSpPr>
          <p:cNvPr id="4" name="TextBox 3"/>
          <p:cNvSpPr txBox="1"/>
          <p:nvPr/>
        </p:nvSpPr>
        <p:spPr>
          <a:xfrm>
            <a:off x="847287" y="1233618"/>
            <a:ext cx="10096205" cy="4401205"/>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Starts in Year 9</a:t>
            </a:r>
          </a:p>
          <a:p>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285750"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Continues Mastery theme of building topics on previous learning</a:t>
            </a:r>
          </a:p>
          <a:p>
            <a:pPr marL="285750" indent="-285750">
              <a:buFont typeface="Arial" panose="020B0604020202020204" pitchFamily="34" charset="0"/>
              <a:buChar char="•"/>
            </a:pPr>
            <a:endParaRPr lang="en-GB" sz="2800" b="1" dirty="0">
              <a:latin typeface="Please write me a song" panose="02000603000000000000" pitchFamily="2" charset="0"/>
              <a:ea typeface="Please write me a song" panose="02000603000000000000" pitchFamily="2" charset="0"/>
              <a:cs typeface="Arial" panose="020B0604020202020204" pitchFamily="34" charset="0"/>
            </a:endParaRPr>
          </a:p>
          <a:p>
            <a:r>
              <a:rPr lang="en-US" sz="2800" u="sng" dirty="0">
                <a:latin typeface="Please write me a song"/>
                <a:ea typeface="Please write me a song" panose="02000603000000000000" pitchFamily="2" charset="0"/>
              </a:rPr>
              <a:t>2025 Results</a:t>
            </a:r>
          </a:p>
          <a:p>
            <a:endParaRPr lang="en-US" sz="2800" dirty="0">
              <a:latin typeface="Please write me a song" panose="02000603000000000000" pitchFamily="2" charset="0"/>
              <a:ea typeface="Please write me a song" panose="02000603000000000000" pitchFamily="2" charset="0"/>
            </a:endParaRPr>
          </a:p>
          <a:p>
            <a:r>
              <a:rPr lang="en-US" sz="2800" dirty="0">
                <a:latin typeface="Please write me a song"/>
                <a:ea typeface="Please write me a song" panose="02000603000000000000" pitchFamily="2" charset="0"/>
              </a:rPr>
              <a:t>40% 7-9</a:t>
            </a:r>
          </a:p>
          <a:p>
            <a:r>
              <a:rPr lang="en-US" sz="2800" dirty="0">
                <a:latin typeface="Please write me a song"/>
                <a:ea typeface="Please write me a song" panose="02000603000000000000" pitchFamily="2" charset="0"/>
              </a:rPr>
              <a:t>78% 5-9</a:t>
            </a:r>
          </a:p>
          <a:p>
            <a:r>
              <a:rPr lang="en-US" sz="2800" dirty="0">
                <a:latin typeface="Please write me a song"/>
                <a:ea typeface="Please write me a song" panose="02000603000000000000" pitchFamily="2" charset="0"/>
              </a:rPr>
              <a:t>95% 4-9</a:t>
            </a:r>
          </a:p>
          <a:p>
            <a:pPr marL="285750" indent="-285750">
              <a:buFont typeface="Arial" panose="020B0604020202020204" pitchFamily="34" charset="0"/>
              <a:buChar char="•"/>
            </a:pPr>
            <a:endParaRPr lang="en-GB" sz="2800" b="1" dirty="0">
              <a:latin typeface="Please write me a song" panose="02000603000000000000" pitchFamily="2" charset="0"/>
              <a:ea typeface="Please write me a song" panose="02000603000000000000" pitchFamily="2" charset="0"/>
              <a:cs typeface="Arial" panose="020B0604020202020204" pitchFamily="34" charset="0"/>
            </a:endParaRPr>
          </a:p>
        </p:txBody>
      </p:sp>
      <p:pic>
        <p:nvPicPr>
          <p:cNvPr id="5" name="Picture 4" descr="A group of people posing for a photo&#10;&#10;AI-generated content may be incorrect.">
            <a:extLst>
              <a:ext uri="{FF2B5EF4-FFF2-40B4-BE49-F238E27FC236}">
                <a16:creationId xmlns:a16="http://schemas.microsoft.com/office/drawing/2014/main" id="{61B1EC0F-2BDF-29EE-4679-A7BA3417D7B2}"/>
              </a:ext>
            </a:extLst>
          </p:cNvPr>
          <p:cNvPicPr>
            <a:picLocks noChangeAspect="1"/>
          </p:cNvPicPr>
          <p:nvPr/>
        </p:nvPicPr>
        <p:blipFill>
          <a:blip r:embed="rId2"/>
          <a:stretch>
            <a:fillRect/>
          </a:stretch>
        </p:blipFill>
        <p:spPr>
          <a:xfrm>
            <a:off x="5082428" y="2922215"/>
            <a:ext cx="5953686" cy="3057525"/>
          </a:xfrm>
          <a:prstGeom prst="rect">
            <a:avLst/>
          </a:prstGeom>
        </p:spPr>
      </p:pic>
    </p:spTree>
    <p:extLst>
      <p:ext uri="{BB962C8B-B14F-4D97-AF65-F5344CB8AC3E}">
        <p14:creationId xmlns:p14="http://schemas.microsoft.com/office/powerpoint/2010/main" val="24247799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9D2E8F-2CBB-42F1-9D2B-6BCF4B214D09}"/>
              </a:ext>
            </a:extLst>
          </p:cNvPr>
          <p:cNvSpPr txBox="1"/>
          <p:nvPr/>
        </p:nvSpPr>
        <p:spPr>
          <a:xfrm>
            <a:off x="3144923" y="182044"/>
            <a:ext cx="5320748" cy="830997"/>
          </a:xfrm>
          <a:prstGeom prst="rect">
            <a:avLst/>
          </a:prstGeom>
          <a:noFill/>
        </p:spPr>
        <p:txBody>
          <a:bodyPr wrap="square" rtlCol="0">
            <a:spAutoFit/>
          </a:bodyPr>
          <a:lstStyle/>
          <a:p>
            <a:r>
              <a:rPr lang="en-GB" sz="4800" dirty="0">
                <a:solidFill>
                  <a:srgbClr val="C00000"/>
                </a:solidFill>
                <a:latin typeface="Please write me a song" panose="02000603000000000000" pitchFamily="2" charset="0"/>
                <a:ea typeface="Please write me a song" panose="02000603000000000000" pitchFamily="2" charset="0"/>
              </a:rPr>
              <a:t>A-Level Maths</a:t>
            </a:r>
          </a:p>
        </p:txBody>
      </p:sp>
      <p:sp>
        <p:nvSpPr>
          <p:cNvPr id="4" name="TextBox 3"/>
          <p:cNvSpPr txBox="1"/>
          <p:nvPr/>
        </p:nvSpPr>
        <p:spPr>
          <a:xfrm>
            <a:off x="654341" y="1267174"/>
            <a:ext cx="7063531" cy="4832092"/>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800" dirty="0">
                <a:latin typeface="Please write me a song"/>
                <a:ea typeface="Please write me a song" panose="02000603000000000000" pitchFamily="2" charset="0"/>
                <a:cs typeface="Arial"/>
              </a:rPr>
              <a:t>We offer A-Level Maths and Further Maths courses</a:t>
            </a: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285750" indent="-285750">
              <a:buFont typeface="Arial" panose="020B0604020202020204" pitchFamily="34" charset="0"/>
              <a:buChar char="•"/>
            </a:pPr>
            <a:endParaRPr lang="en-GB" sz="2800" dirty="0">
              <a:latin typeface="Please write me a song"/>
              <a:ea typeface="Please write me a song" panose="02000603000000000000" pitchFamily="2" charset="0"/>
              <a:cs typeface="Arial"/>
            </a:endParaRPr>
          </a:p>
          <a:p>
            <a:pPr marL="285750" indent="-285750">
              <a:buFont typeface="Arial" panose="020B0604020202020204" pitchFamily="34" charset="0"/>
              <a:buChar char="•"/>
            </a:pPr>
            <a:endParaRPr lang="en-GB" sz="2800" dirty="0">
              <a:solidFill>
                <a:srgbClr val="000000"/>
              </a:solidFill>
              <a:latin typeface="Please write me a song"/>
              <a:ea typeface="Please write me a song" panose="02000603000000000000" pitchFamily="2" charset="0"/>
              <a:cs typeface="Arial"/>
            </a:endParaRPr>
          </a:p>
          <a:p>
            <a:r>
              <a:rPr lang="en-US" sz="2800" u="sng" dirty="0">
                <a:latin typeface="Please write me a song"/>
                <a:ea typeface="Please write me a song" panose="02000603000000000000" pitchFamily="2" charset="0"/>
              </a:rPr>
              <a:t>2025 Results</a:t>
            </a:r>
          </a:p>
          <a:p>
            <a:endParaRPr lang="en-US" sz="2800" dirty="0">
              <a:latin typeface="Please write me a song" panose="02000603000000000000" pitchFamily="2" charset="0"/>
              <a:ea typeface="Please write me a song" panose="02000603000000000000" pitchFamily="2" charset="0"/>
            </a:endParaRPr>
          </a:p>
          <a:p>
            <a:r>
              <a:rPr lang="en-US" sz="2800" dirty="0">
                <a:latin typeface="Please write me a song"/>
                <a:ea typeface="Please write me a song" panose="02000603000000000000" pitchFamily="2" charset="0"/>
              </a:rPr>
              <a:t>82% A*-A</a:t>
            </a:r>
          </a:p>
          <a:p>
            <a:r>
              <a:rPr lang="en-US" sz="2800" dirty="0">
                <a:latin typeface="Please write me a song"/>
                <a:ea typeface="Please write me a song" panose="02000603000000000000" pitchFamily="2" charset="0"/>
              </a:rPr>
              <a:t>93% A*-B</a:t>
            </a:r>
          </a:p>
          <a:p>
            <a:r>
              <a:rPr lang="en-US" sz="2800" dirty="0">
                <a:latin typeface="Please write me a song"/>
                <a:ea typeface="Please write me a song" panose="02000603000000000000" pitchFamily="2" charset="0"/>
              </a:rPr>
              <a:t>55 students</a:t>
            </a: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p:txBody>
      </p:sp>
      <p:sp>
        <p:nvSpPr>
          <p:cNvPr id="5" name="TextBox 4">
            <a:extLst>
              <a:ext uri="{FF2B5EF4-FFF2-40B4-BE49-F238E27FC236}">
                <a16:creationId xmlns:a16="http://schemas.microsoft.com/office/drawing/2014/main" id="{AB38EAF4-55D4-F26B-A126-12DFE5A73BB9}"/>
              </a:ext>
            </a:extLst>
          </p:cNvPr>
          <p:cNvSpPr txBox="1"/>
          <p:nvPr/>
        </p:nvSpPr>
        <p:spPr>
          <a:xfrm>
            <a:off x="7527022" y="182044"/>
            <a:ext cx="4100119" cy="4247317"/>
          </a:xfrm>
          <a:prstGeom prst="rect">
            <a:avLst/>
          </a:prstGeom>
          <a:noFill/>
        </p:spPr>
        <p:txBody>
          <a:bodyPr wrap="square">
            <a:spAutoFit/>
          </a:bodyPr>
          <a:lstStyle/>
          <a:p>
            <a:pPr algn="ctr"/>
            <a:r>
              <a:rPr lang="en-GB" sz="1800" u="sng" dirty="0">
                <a:latin typeface="Please write me a song" panose="02000603000000000000" pitchFamily="2" charset="0"/>
                <a:ea typeface="Please write me a song" panose="02000603000000000000" pitchFamily="2" charset="0"/>
              </a:rPr>
              <a:t>Post-18 destinations</a:t>
            </a:r>
          </a:p>
          <a:p>
            <a:pPr algn="ctr"/>
            <a:endParaRPr lang="en-GB" sz="1800" u="sng" dirty="0">
              <a:latin typeface="Please write me a song" panose="02000603000000000000" pitchFamily="2" charset="0"/>
              <a:ea typeface="Please write me a song" panose="02000603000000000000" pitchFamily="2" charset="0"/>
            </a:endParaRPr>
          </a:p>
          <a:p>
            <a:pPr algn="ctr"/>
            <a:r>
              <a:rPr lang="en-GB" sz="1800" dirty="0">
                <a:latin typeface="Please write me a song" panose="02000603000000000000" pitchFamily="2" charset="0"/>
                <a:ea typeface="Please write me a song" panose="02000603000000000000" pitchFamily="2" charset="0"/>
              </a:rPr>
              <a:t>University of Exeter – Mechanical Engineering</a:t>
            </a:r>
          </a:p>
          <a:p>
            <a:pPr algn="ctr"/>
            <a:endParaRPr lang="en-GB" sz="1800" dirty="0">
              <a:latin typeface="Please write me a song" panose="02000603000000000000" pitchFamily="2" charset="0"/>
              <a:ea typeface="Please write me a song" panose="02000603000000000000" pitchFamily="2" charset="0"/>
            </a:endParaRPr>
          </a:p>
          <a:p>
            <a:pPr algn="ctr"/>
            <a:r>
              <a:rPr lang="en-GB" sz="1800" dirty="0">
                <a:latin typeface="Please write me a song" panose="02000603000000000000" pitchFamily="2" charset="0"/>
                <a:ea typeface="Please write me a song" panose="02000603000000000000" pitchFamily="2" charset="0"/>
              </a:rPr>
              <a:t>University of Surrey – Economics and Finance</a:t>
            </a:r>
          </a:p>
          <a:p>
            <a:pPr algn="ctr"/>
            <a:endParaRPr lang="en-GB" sz="1800" dirty="0">
              <a:latin typeface="Please write me a song" panose="02000603000000000000" pitchFamily="2" charset="0"/>
              <a:ea typeface="Please write me a song" panose="02000603000000000000" pitchFamily="2" charset="0"/>
            </a:endParaRPr>
          </a:p>
          <a:p>
            <a:pPr algn="ctr"/>
            <a:r>
              <a:rPr lang="en-GB" sz="1800" dirty="0">
                <a:latin typeface="Please write me a song" panose="02000603000000000000" pitchFamily="2" charset="0"/>
                <a:ea typeface="Please write me a song" panose="02000603000000000000" pitchFamily="2" charset="0"/>
              </a:rPr>
              <a:t>University of Cambridge – Natural Sciences </a:t>
            </a:r>
          </a:p>
          <a:p>
            <a:pPr algn="ctr"/>
            <a:endParaRPr lang="en-GB" dirty="0">
              <a:latin typeface="Please write me a song" panose="02000603000000000000" pitchFamily="2" charset="0"/>
              <a:ea typeface="Please write me a song" panose="02000603000000000000" pitchFamily="2" charset="0"/>
            </a:endParaRPr>
          </a:p>
          <a:p>
            <a:pPr algn="ctr"/>
            <a:r>
              <a:rPr lang="en-GB" sz="1800" dirty="0">
                <a:latin typeface="Please write me a song" panose="02000603000000000000" pitchFamily="2" charset="0"/>
                <a:ea typeface="Please write me a song" panose="02000603000000000000" pitchFamily="2" charset="0"/>
              </a:rPr>
              <a:t>University of Cambridge – Mathematics  </a:t>
            </a:r>
          </a:p>
          <a:p>
            <a:pPr algn="ctr"/>
            <a:endParaRPr lang="en-GB" sz="1800" dirty="0">
              <a:latin typeface="Please write me a song" panose="02000603000000000000" pitchFamily="2" charset="0"/>
              <a:ea typeface="Please write me a song" panose="02000603000000000000" pitchFamily="2" charset="0"/>
            </a:endParaRPr>
          </a:p>
          <a:p>
            <a:pPr algn="ctr"/>
            <a:r>
              <a:rPr lang="en-GB" sz="1800" dirty="0">
                <a:latin typeface="Please write me a song" panose="02000603000000000000" pitchFamily="2" charset="0"/>
                <a:ea typeface="Please write me a song" panose="02000603000000000000" pitchFamily="2" charset="0"/>
              </a:rPr>
              <a:t>University of Kent – Biochemistry</a:t>
            </a:r>
          </a:p>
          <a:p>
            <a:pPr algn="ctr"/>
            <a:endParaRPr lang="en-GB" sz="1800" dirty="0">
              <a:latin typeface="Please write me a song" panose="02000603000000000000" pitchFamily="2" charset="0"/>
              <a:ea typeface="Please write me a song" panose="02000603000000000000" pitchFamily="2" charset="0"/>
            </a:endParaRPr>
          </a:p>
          <a:p>
            <a:pPr algn="ctr"/>
            <a:r>
              <a:rPr lang="en-GB" sz="1800" dirty="0">
                <a:latin typeface="Please write me a song" panose="02000603000000000000" pitchFamily="2" charset="0"/>
                <a:ea typeface="Please write me a song" panose="02000603000000000000" pitchFamily="2" charset="0"/>
              </a:rPr>
              <a:t>University of Bristol – Medicine</a:t>
            </a:r>
          </a:p>
          <a:p>
            <a:pPr algn="ctr"/>
            <a:endParaRPr lang="en-GB" sz="1800" dirty="0">
              <a:latin typeface="Please write me a song" panose="02000603000000000000" pitchFamily="2" charset="0"/>
              <a:ea typeface="Please write me a song" panose="02000603000000000000" pitchFamily="2" charset="0"/>
            </a:endParaRPr>
          </a:p>
          <a:p>
            <a:pPr algn="ctr"/>
            <a:r>
              <a:rPr lang="en-GB" sz="1800" dirty="0">
                <a:latin typeface="Please write me a song" panose="02000603000000000000" pitchFamily="2" charset="0"/>
                <a:ea typeface="Please write me a song" panose="02000603000000000000" pitchFamily="2" charset="0"/>
              </a:rPr>
              <a:t>University of Essex – Law</a:t>
            </a:r>
          </a:p>
        </p:txBody>
      </p:sp>
      <p:sp>
        <p:nvSpPr>
          <p:cNvPr id="7" name="TextBox 6">
            <a:extLst>
              <a:ext uri="{FF2B5EF4-FFF2-40B4-BE49-F238E27FC236}">
                <a16:creationId xmlns:a16="http://schemas.microsoft.com/office/drawing/2014/main" id="{A26D00AE-2307-DD89-AECD-3EAEF6950F50}"/>
              </a:ext>
            </a:extLst>
          </p:cNvPr>
          <p:cNvSpPr txBox="1"/>
          <p:nvPr/>
        </p:nvSpPr>
        <p:spPr>
          <a:xfrm>
            <a:off x="6529780" y="4436664"/>
            <a:ext cx="6094602" cy="2308324"/>
          </a:xfrm>
          <a:prstGeom prst="rect">
            <a:avLst/>
          </a:prstGeom>
          <a:noFill/>
        </p:spPr>
        <p:txBody>
          <a:bodyPr wrap="square">
            <a:spAutoFit/>
          </a:bodyPr>
          <a:lstStyle/>
          <a:p>
            <a:pPr algn="ctr"/>
            <a:r>
              <a:rPr lang="en-GB" sz="1800" dirty="0">
                <a:latin typeface="Please write me a song" panose="02000603000000000000" pitchFamily="2" charset="0"/>
                <a:ea typeface="Please write me a song" panose="02000603000000000000" pitchFamily="2" charset="0"/>
              </a:rPr>
              <a:t>Bournemouth University– Software Engineering</a:t>
            </a:r>
          </a:p>
          <a:p>
            <a:pPr algn="ctr"/>
            <a:endParaRPr lang="en-GB" sz="1800" dirty="0">
              <a:latin typeface="Please write me a song" panose="02000603000000000000" pitchFamily="2" charset="0"/>
              <a:ea typeface="Please write me a song" panose="02000603000000000000" pitchFamily="2" charset="0"/>
            </a:endParaRPr>
          </a:p>
          <a:p>
            <a:pPr algn="ctr"/>
            <a:r>
              <a:rPr lang="en-GB" sz="1800" dirty="0">
                <a:latin typeface="Please write me a song" panose="02000603000000000000" pitchFamily="2" charset="0"/>
                <a:ea typeface="Please write me a song" panose="02000603000000000000" pitchFamily="2" charset="0"/>
              </a:rPr>
              <a:t>University of Bath – Accounting and Finance</a:t>
            </a:r>
          </a:p>
          <a:p>
            <a:pPr algn="ctr"/>
            <a:endParaRPr lang="en-GB" sz="1800" dirty="0">
              <a:latin typeface="Please write me a song" panose="02000603000000000000" pitchFamily="2" charset="0"/>
              <a:ea typeface="Please write me a song" panose="02000603000000000000" pitchFamily="2" charset="0"/>
            </a:endParaRPr>
          </a:p>
          <a:p>
            <a:pPr algn="ctr"/>
            <a:r>
              <a:rPr lang="en-GB" sz="1800" dirty="0">
                <a:latin typeface="Please write me a song" panose="02000603000000000000" pitchFamily="2" charset="0"/>
                <a:ea typeface="Please write me a song" panose="02000603000000000000" pitchFamily="2" charset="0"/>
              </a:rPr>
              <a:t>Degree Apprenticeship at BAE</a:t>
            </a:r>
          </a:p>
          <a:p>
            <a:pPr algn="ctr"/>
            <a:endParaRPr lang="en-GB" sz="1800" dirty="0">
              <a:latin typeface="Please write me a song" panose="02000603000000000000" pitchFamily="2" charset="0"/>
              <a:ea typeface="Please write me a song" panose="02000603000000000000" pitchFamily="2" charset="0"/>
            </a:endParaRPr>
          </a:p>
          <a:p>
            <a:pPr algn="ctr"/>
            <a:r>
              <a:rPr lang="en-GB" sz="1800" dirty="0">
                <a:latin typeface="Please write me a song" panose="02000603000000000000" pitchFamily="2" charset="0"/>
                <a:ea typeface="Please write me a song" panose="02000603000000000000" pitchFamily="2" charset="0"/>
              </a:rPr>
              <a:t>Kingston University – Forensic Science</a:t>
            </a:r>
          </a:p>
          <a:p>
            <a:pPr algn="ctr"/>
            <a:endParaRPr lang="en-GB" sz="1800" dirty="0">
              <a:latin typeface="Please write me a song" panose="02000603000000000000" pitchFamily="2" charset="0"/>
              <a:ea typeface="Please write me a song" panose="02000603000000000000" pitchFamily="2" charset="0"/>
            </a:endParaRPr>
          </a:p>
        </p:txBody>
      </p:sp>
    </p:spTree>
    <p:extLst>
      <p:ext uri="{BB962C8B-B14F-4D97-AF65-F5344CB8AC3E}">
        <p14:creationId xmlns:p14="http://schemas.microsoft.com/office/powerpoint/2010/main" val="39516933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9D2E8F-2CBB-42F1-9D2B-6BCF4B214D09}"/>
              </a:ext>
            </a:extLst>
          </p:cNvPr>
          <p:cNvSpPr txBox="1"/>
          <p:nvPr/>
        </p:nvSpPr>
        <p:spPr>
          <a:xfrm>
            <a:off x="3634082" y="165266"/>
            <a:ext cx="4463891" cy="830997"/>
          </a:xfrm>
          <a:prstGeom prst="rect">
            <a:avLst/>
          </a:prstGeom>
          <a:noFill/>
        </p:spPr>
        <p:txBody>
          <a:bodyPr wrap="square" rtlCol="0">
            <a:spAutoFit/>
          </a:bodyPr>
          <a:lstStyle/>
          <a:p>
            <a:r>
              <a:rPr lang="en-GB" sz="4800" dirty="0">
                <a:solidFill>
                  <a:srgbClr val="C00000"/>
                </a:solidFill>
                <a:latin typeface="Please write me a song" panose="02000603000000000000" pitchFamily="2" charset="0"/>
                <a:ea typeface="Please write me a song" panose="02000603000000000000" pitchFamily="2" charset="0"/>
              </a:rPr>
              <a:t>Beyond the classroom</a:t>
            </a:r>
          </a:p>
        </p:txBody>
      </p:sp>
      <p:sp>
        <p:nvSpPr>
          <p:cNvPr id="4" name="TextBox 3"/>
          <p:cNvSpPr txBox="1"/>
          <p:nvPr/>
        </p:nvSpPr>
        <p:spPr>
          <a:xfrm>
            <a:off x="830510" y="1258785"/>
            <a:ext cx="10071037" cy="3539430"/>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UKMT Maths challenge</a:t>
            </a: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285750"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Chess Club</a:t>
            </a: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285750"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Inter-school Maths competition</a:t>
            </a: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285750"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Additional Maths GCSE studied afterschool in Y11. A standalone GCSE that prepares students for A-Level Maths</a:t>
            </a:r>
          </a:p>
        </p:txBody>
      </p:sp>
    </p:spTree>
    <p:extLst>
      <p:ext uri="{BB962C8B-B14F-4D97-AF65-F5344CB8AC3E}">
        <p14:creationId xmlns:p14="http://schemas.microsoft.com/office/powerpoint/2010/main" val="4247344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9D2E8F-2CBB-42F1-9D2B-6BCF4B214D09}"/>
              </a:ext>
            </a:extLst>
          </p:cNvPr>
          <p:cNvSpPr txBox="1"/>
          <p:nvPr/>
        </p:nvSpPr>
        <p:spPr>
          <a:xfrm>
            <a:off x="4679202" y="210698"/>
            <a:ext cx="2833595" cy="830997"/>
          </a:xfrm>
          <a:prstGeom prst="rect">
            <a:avLst/>
          </a:prstGeom>
          <a:noFill/>
        </p:spPr>
        <p:txBody>
          <a:bodyPr wrap="square" rtlCol="0">
            <a:spAutoFit/>
          </a:bodyPr>
          <a:lstStyle/>
          <a:p>
            <a:r>
              <a:rPr lang="en-GB" sz="4800" dirty="0">
                <a:solidFill>
                  <a:srgbClr val="C00000"/>
                </a:solidFill>
                <a:latin typeface="Please write me a song" panose="02000603000000000000" pitchFamily="2" charset="0"/>
                <a:ea typeface="Please write me a song" panose="02000603000000000000" pitchFamily="2" charset="0"/>
              </a:rPr>
              <a:t>Assessments</a:t>
            </a:r>
          </a:p>
        </p:txBody>
      </p:sp>
      <p:sp>
        <p:nvSpPr>
          <p:cNvPr id="3" name="TextBox 2"/>
          <p:cNvSpPr txBox="1"/>
          <p:nvPr/>
        </p:nvSpPr>
        <p:spPr>
          <a:xfrm>
            <a:off x="730823" y="1484416"/>
            <a:ext cx="9990307" cy="2677656"/>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Students will be assessed at the end of each half term</a:t>
            </a: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285750"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Each test is broken down into 3 parts, with questions on fluency, reasoning and problem solving</a:t>
            </a: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p:txBody>
      </p:sp>
    </p:spTree>
    <p:extLst>
      <p:ext uri="{BB962C8B-B14F-4D97-AF65-F5344CB8AC3E}">
        <p14:creationId xmlns:p14="http://schemas.microsoft.com/office/powerpoint/2010/main" val="39999425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EA8FDDE-56AE-3911-D9F3-4AEC5DE7C92E}"/>
              </a:ext>
            </a:extLst>
          </p:cNvPr>
          <p:cNvPicPr>
            <a:picLocks noChangeAspect="1"/>
          </p:cNvPicPr>
          <p:nvPr/>
        </p:nvPicPr>
        <p:blipFill>
          <a:blip r:embed="rId2"/>
          <a:stretch>
            <a:fillRect/>
          </a:stretch>
        </p:blipFill>
        <p:spPr>
          <a:xfrm>
            <a:off x="5514109" y="503381"/>
            <a:ext cx="6416817" cy="5943601"/>
          </a:xfrm>
          <a:prstGeom prst="rect">
            <a:avLst/>
          </a:prstGeom>
        </p:spPr>
      </p:pic>
      <p:sp>
        <p:nvSpPr>
          <p:cNvPr id="2" name="TextBox 1">
            <a:extLst>
              <a:ext uri="{FF2B5EF4-FFF2-40B4-BE49-F238E27FC236}">
                <a16:creationId xmlns:a16="http://schemas.microsoft.com/office/drawing/2014/main" id="{E82FBFC5-56BD-4F7B-B12B-E77611C15BC4}"/>
              </a:ext>
            </a:extLst>
          </p:cNvPr>
          <p:cNvSpPr txBox="1"/>
          <p:nvPr/>
        </p:nvSpPr>
        <p:spPr>
          <a:xfrm>
            <a:off x="775252" y="231713"/>
            <a:ext cx="5320748" cy="830997"/>
          </a:xfrm>
          <a:prstGeom prst="rect">
            <a:avLst/>
          </a:prstGeom>
          <a:noFill/>
        </p:spPr>
        <p:txBody>
          <a:bodyPr wrap="square" rtlCol="0">
            <a:spAutoFit/>
          </a:bodyPr>
          <a:lstStyle/>
          <a:p>
            <a:r>
              <a:rPr lang="en-GB" sz="4800" dirty="0" err="1">
                <a:solidFill>
                  <a:srgbClr val="C00000"/>
                </a:solidFill>
                <a:latin typeface="Please write me a song" panose="02000603000000000000" pitchFamily="2" charset="0"/>
                <a:ea typeface="Please write me a song" panose="02000603000000000000" pitchFamily="2" charset="0"/>
              </a:rPr>
              <a:t>Sparx</a:t>
            </a:r>
            <a:r>
              <a:rPr lang="en-GB" sz="4800" dirty="0">
                <a:solidFill>
                  <a:srgbClr val="C00000"/>
                </a:solidFill>
                <a:latin typeface="Please write me a song" panose="02000603000000000000" pitchFamily="2" charset="0"/>
                <a:ea typeface="Please write me a song" panose="02000603000000000000" pitchFamily="2" charset="0"/>
              </a:rPr>
              <a:t> Homework</a:t>
            </a:r>
          </a:p>
        </p:txBody>
      </p:sp>
      <p:sp>
        <p:nvSpPr>
          <p:cNvPr id="3" name="TextBox 2"/>
          <p:cNvSpPr txBox="1"/>
          <p:nvPr/>
        </p:nvSpPr>
        <p:spPr>
          <a:xfrm>
            <a:off x="653141" y="1472540"/>
            <a:ext cx="10082151" cy="4832092"/>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Students receive 60mins</a:t>
            </a: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285750"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Set weekly on a Wednesday</a:t>
            </a: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285750"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Has to be 100% complete</a:t>
            </a: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285750"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Support</a:t>
            </a:r>
          </a:p>
          <a:p>
            <a:pPr marL="742950" lvl="1"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Watch online videos</a:t>
            </a:r>
          </a:p>
          <a:p>
            <a:pPr marL="742950" lvl="1"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Email or speak to your teacher</a:t>
            </a: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p:txBody>
      </p:sp>
    </p:spTree>
    <p:extLst>
      <p:ext uri="{BB962C8B-B14F-4D97-AF65-F5344CB8AC3E}">
        <p14:creationId xmlns:p14="http://schemas.microsoft.com/office/powerpoint/2010/main" val="8013788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701EBFA-3DCB-EB1E-265A-8036B11420D4}"/>
              </a:ext>
            </a:extLst>
          </p:cNvPr>
          <p:cNvPicPr>
            <a:picLocks noChangeAspect="1"/>
          </p:cNvPicPr>
          <p:nvPr/>
        </p:nvPicPr>
        <p:blipFill>
          <a:blip r:embed="rId2"/>
          <a:stretch>
            <a:fillRect/>
          </a:stretch>
        </p:blipFill>
        <p:spPr>
          <a:xfrm>
            <a:off x="8387610" y="33637"/>
            <a:ext cx="3804390" cy="2090257"/>
          </a:xfrm>
          <a:prstGeom prst="rect">
            <a:avLst/>
          </a:prstGeom>
        </p:spPr>
      </p:pic>
      <p:sp>
        <p:nvSpPr>
          <p:cNvPr id="5" name="TextBox 4">
            <a:extLst>
              <a:ext uri="{FF2B5EF4-FFF2-40B4-BE49-F238E27FC236}">
                <a16:creationId xmlns:a16="http://schemas.microsoft.com/office/drawing/2014/main" id="{D3282FEE-2BBF-A3A2-29DE-2B12B73BF427}"/>
              </a:ext>
            </a:extLst>
          </p:cNvPr>
          <p:cNvSpPr txBox="1"/>
          <p:nvPr/>
        </p:nvSpPr>
        <p:spPr>
          <a:xfrm>
            <a:off x="456597" y="2215372"/>
            <a:ext cx="11449135" cy="5724644"/>
          </a:xfrm>
          <a:prstGeom prst="rect">
            <a:avLst/>
          </a:prstGeom>
          <a:noFill/>
        </p:spPr>
        <p:txBody>
          <a:bodyPr wrap="square" lIns="91440" tIns="45720" rIns="91440" bIns="45720" anchor="t">
            <a:spAutoFit/>
          </a:bodyPr>
          <a:lstStyle/>
          <a:p>
            <a:r>
              <a:rPr lang="en-GB" sz="2800" dirty="0">
                <a:effectLst/>
                <a:latin typeface="Please write me a song"/>
                <a:ea typeface="Please write me a song" panose="02000603000000000000" pitchFamily="2" charset="0"/>
                <a:cs typeface="Times New Roman"/>
              </a:rPr>
              <a:t>On a practical level, support your child with their </a:t>
            </a:r>
            <a:r>
              <a:rPr lang="en-GB" sz="2800" dirty="0" err="1">
                <a:effectLst/>
                <a:latin typeface="Please write me a song"/>
                <a:ea typeface="Please write me a song" panose="02000603000000000000" pitchFamily="2" charset="0"/>
                <a:cs typeface="Times New Roman"/>
              </a:rPr>
              <a:t>Sparx</a:t>
            </a:r>
            <a:r>
              <a:rPr lang="en-GB" sz="2800" dirty="0">
                <a:effectLst/>
                <a:latin typeface="Please write me a song"/>
                <a:ea typeface="Please write me a song" panose="02000603000000000000" pitchFamily="2" charset="0"/>
                <a:cs typeface="Times New Roman"/>
              </a:rPr>
              <a:t> by doing the following:</a:t>
            </a:r>
            <a:endParaRPr lang="en-US">
              <a:effectLst/>
              <a:latin typeface="Please write me a song"/>
              <a:ea typeface="Calibri" panose="020F0502020204030204"/>
              <a:cs typeface="Calibri" panose="020F0502020204030204"/>
            </a:endParaRPr>
          </a:p>
          <a:p>
            <a:pPr marL="342900" lvl="0" indent="-342900">
              <a:buFont typeface="Symbol" panose="05050102010706020507" pitchFamily="18" charset="2"/>
              <a:buChar char=""/>
            </a:pPr>
            <a:r>
              <a:rPr lang="en-GB" sz="2800" dirty="0">
                <a:effectLst/>
                <a:latin typeface="Please write me a song"/>
                <a:ea typeface="Please write me a song" panose="02000603000000000000" pitchFamily="2" charset="0"/>
                <a:cs typeface="Times New Roman"/>
              </a:rPr>
              <a:t>Check they are </a:t>
            </a:r>
            <a:r>
              <a:rPr lang="en-GB" sz="3200" dirty="0">
                <a:solidFill>
                  <a:srgbClr val="7030A0"/>
                </a:solidFill>
                <a:effectLst/>
                <a:latin typeface="Please write me a song"/>
                <a:ea typeface="Please write me a song" panose="02000603000000000000" pitchFamily="2" charset="0"/>
                <a:cs typeface="Times New Roman"/>
              </a:rPr>
              <a:t>writing out their workings </a:t>
            </a:r>
            <a:r>
              <a:rPr lang="en-GB" sz="2800" dirty="0">
                <a:effectLst/>
                <a:latin typeface="Please write me a song"/>
                <a:ea typeface="Please write me a song" panose="02000603000000000000" pitchFamily="2" charset="0"/>
                <a:cs typeface="Times New Roman"/>
              </a:rPr>
              <a:t>in their book</a:t>
            </a:r>
          </a:p>
          <a:p>
            <a:pPr marL="342900" indent="-342900">
              <a:buFont typeface="Symbol" panose="05050102010706020507" pitchFamily="18" charset="2"/>
              <a:buChar char=""/>
            </a:pPr>
            <a:endParaRPr lang="en-GB" sz="2800" dirty="0">
              <a:latin typeface="Please write me a song"/>
              <a:ea typeface="Please write me a song" panose="02000603000000000000" pitchFamily="2" charset="0"/>
              <a:cs typeface="Times New Roman"/>
            </a:endParaRPr>
          </a:p>
          <a:p>
            <a:pPr marL="342900" lvl="0" indent="-342900">
              <a:buFont typeface="Symbol" panose="05050102010706020507" pitchFamily="18" charset="2"/>
              <a:buChar char=""/>
            </a:pPr>
            <a:r>
              <a:rPr lang="en-GB" sz="2800" dirty="0">
                <a:effectLst/>
                <a:latin typeface="Please write me a song"/>
                <a:ea typeface="Please write me a song" panose="02000603000000000000" pitchFamily="2" charset="0"/>
                <a:cs typeface="Times New Roman"/>
              </a:rPr>
              <a:t>Check they have </a:t>
            </a:r>
            <a:r>
              <a:rPr lang="en-GB" sz="3200" dirty="0">
                <a:solidFill>
                  <a:srgbClr val="7030A0"/>
                </a:solidFill>
                <a:effectLst/>
                <a:latin typeface="Please write me a song"/>
                <a:ea typeface="Please write me a song" panose="02000603000000000000" pitchFamily="2" charset="0"/>
                <a:cs typeface="Times New Roman"/>
              </a:rPr>
              <a:t>watched the video clip or looked back at their notes </a:t>
            </a:r>
            <a:r>
              <a:rPr lang="en-GB" sz="2800" dirty="0">
                <a:effectLst/>
                <a:latin typeface="Please write me a song"/>
                <a:ea typeface="Please write me a song" panose="02000603000000000000" pitchFamily="2" charset="0"/>
                <a:cs typeface="Times New Roman"/>
              </a:rPr>
              <a:t>if they are stuck with a question</a:t>
            </a:r>
          </a:p>
          <a:p>
            <a:pPr marL="342900" indent="-342900">
              <a:buFont typeface="Symbol" panose="05050102010706020507" pitchFamily="18" charset="2"/>
              <a:buChar char=""/>
            </a:pPr>
            <a:endParaRPr lang="en-GB" sz="2800" dirty="0">
              <a:latin typeface="Please write me a song"/>
              <a:ea typeface="Please write me a song" panose="02000603000000000000" pitchFamily="2" charset="0"/>
              <a:cs typeface="Times New Roman"/>
            </a:endParaRPr>
          </a:p>
          <a:p>
            <a:pPr marL="342900" lvl="0" indent="-342900">
              <a:buFont typeface="Symbol" panose="05050102010706020507" pitchFamily="18" charset="2"/>
              <a:buChar char=""/>
            </a:pPr>
            <a:r>
              <a:rPr lang="en-GB" sz="2800" dirty="0">
                <a:effectLst/>
                <a:latin typeface="Please write me a song" panose="02000603000000000000" pitchFamily="2" charset="0"/>
                <a:ea typeface="Please write me a song" panose="02000603000000000000" pitchFamily="2" charset="0"/>
                <a:cs typeface="Times New Roman" panose="02020603050405020304" pitchFamily="18" charset="0"/>
              </a:rPr>
              <a:t>It should be taking them an hour in total, spread over the week (Wednesday to Wednesday)</a:t>
            </a:r>
            <a:endParaRPr lang="en-GB" sz="2800" dirty="0">
              <a:effectLst/>
              <a:latin typeface="Please write me a song" panose="02000603000000000000" pitchFamily="2" charset="0"/>
              <a:ea typeface="Please write me a song" panose="02000603000000000000" pitchFamily="2" charset="0"/>
            </a:endParaRPr>
          </a:p>
          <a:p>
            <a:pPr marL="342900" indent="-342900">
              <a:buFont typeface="Symbol" panose="05050102010706020507" pitchFamily="18" charset="2"/>
              <a:buChar char=""/>
            </a:pPr>
            <a:endParaRPr lang="en-GB" sz="2800" dirty="0">
              <a:latin typeface="Please write me a song"/>
              <a:ea typeface="Please write me a song" panose="02000603000000000000" pitchFamily="2" charset="0"/>
              <a:cs typeface="Times New Roman"/>
            </a:endParaRPr>
          </a:p>
          <a:p>
            <a:pPr marL="342900" lvl="0" indent="-342900">
              <a:buFont typeface="Symbol" panose="05050102010706020507" pitchFamily="18" charset="2"/>
              <a:buChar char=""/>
            </a:pPr>
            <a:r>
              <a:rPr lang="en-GB" sz="2800" dirty="0">
                <a:effectLst/>
                <a:latin typeface="Please write me a song" panose="02000603000000000000" pitchFamily="2" charset="0"/>
                <a:ea typeface="Please write me a song" panose="02000603000000000000" pitchFamily="2" charset="0"/>
                <a:cs typeface="Times New Roman" panose="02020603050405020304" pitchFamily="18" charset="0"/>
              </a:rPr>
              <a:t>Try not to help them with the questions as </a:t>
            </a:r>
            <a:r>
              <a:rPr lang="en-GB" sz="2800" dirty="0" err="1">
                <a:effectLst/>
                <a:latin typeface="Please write me a song" panose="02000603000000000000" pitchFamily="2" charset="0"/>
                <a:ea typeface="Please write me a song" panose="02000603000000000000" pitchFamily="2" charset="0"/>
                <a:cs typeface="Times New Roman" panose="02020603050405020304" pitchFamily="18" charset="0"/>
              </a:rPr>
              <a:t>Sparx</a:t>
            </a:r>
            <a:r>
              <a:rPr lang="en-GB" sz="2800" dirty="0">
                <a:effectLst/>
                <a:latin typeface="Please write me a song" panose="02000603000000000000" pitchFamily="2" charset="0"/>
                <a:ea typeface="Please write me a song" panose="02000603000000000000" pitchFamily="2" charset="0"/>
                <a:cs typeface="Times New Roman" panose="02020603050405020304" pitchFamily="18" charset="0"/>
              </a:rPr>
              <a:t> will start to make the work harder</a:t>
            </a:r>
            <a:endParaRPr lang="en-GB" sz="2800" dirty="0">
              <a:effectLst/>
              <a:latin typeface="Please write me a song" panose="02000603000000000000" pitchFamily="2" charset="0"/>
              <a:ea typeface="Please write me a song" panose="02000603000000000000" pitchFamily="2" charset="0"/>
            </a:endParaRPr>
          </a:p>
          <a:p>
            <a:endParaRPr lang="en-GB" sz="1800" dirty="0">
              <a:effectLst/>
              <a:latin typeface="Please write me a song" panose="02000603000000000000" pitchFamily="2" charset="0"/>
              <a:ea typeface="Please write me a song" panose="02000603000000000000" pitchFamily="2" charset="0"/>
            </a:endParaRPr>
          </a:p>
        </p:txBody>
      </p:sp>
      <p:sp>
        <p:nvSpPr>
          <p:cNvPr id="8" name="TextBox 7">
            <a:extLst>
              <a:ext uri="{FF2B5EF4-FFF2-40B4-BE49-F238E27FC236}">
                <a16:creationId xmlns:a16="http://schemas.microsoft.com/office/drawing/2014/main" id="{B4D09FEB-3BF8-2E94-2DF2-787A7E6E743B}"/>
              </a:ext>
            </a:extLst>
          </p:cNvPr>
          <p:cNvSpPr txBox="1"/>
          <p:nvPr/>
        </p:nvSpPr>
        <p:spPr>
          <a:xfrm>
            <a:off x="457200" y="403412"/>
            <a:ext cx="7933764" cy="24409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ts val="3675"/>
              </a:lnSpc>
            </a:pPr>
            <a:r>
              <a:rPr lang="en-GB" sz="2800" dirty="0">
                <a:latin typeface="Please write me a song"/>
                <a:cs typeface="Segoe UI"/>
              </a:rPr>
              <a:t>The best support you can give your child in maths is </a:t>
            </a:r>
            <a:r>
              <a:rPr lang="en-GB" sz="4000" b="1" dirty="0">
                <a:solidFill>
                  <a:srgbClr val="7030A0"/>
                </a:solidFill>
                <a:latin typeface="Please write me a song"/>
                <a:cs typeface="Segoe UI"/>
              </a:rPr>
              <a:t>confidence!</a:t>
            </a:r>
            <a:r>
              <a:rPr lang="en-GB" sz="2800" b="1" dirty="0">
                <a:latin typeface="Please write me a song"/>
                <a:cs typeface="Segoe UI"/>
              </a:rPr>
              <a:t> </a:t>
            </a:r>
            <a:r>
              <a:rPr lang="en-US" sz="2800" dirty="0">
                <a:latin typeface="Please write me a song"/>
                <a:cs typeface="Segoe UI"/>
              </a:rPr>
              <a:t>​</a:t>
            </a:r>
          </a:p>
          <a:p>
            <a:pPr>
              <a:lnSpc>
                <a:spcPts val="3675"/>
              </a:lnSpc>
            </a:pPr>
            <a:r>
              <a:rPr lang="en-GB" sz="2800" dirty="0">
                <a:latin typeface="Please write me a song"/>
                <a:cs typeface="Segoe UI"/>
              </a:rPr>
              <a:t>Remind your child </a:t>
            </a:r>
            <a:r>
              <a:rPr lang="en-GB" sz="4000" b="1" dirty="0">
                <a:solidFill>
                  <a:srgbClr val="7030A0"/>
                </a:solidFill>
                <a:latin typeface="Please write me a song"/>
                <a:cs typeface="Segoe UI"/>
              </a:rPr>
              <a:t>we are all mathematicians</a:t>
            </a:r>
            <a:r>
              <a:rPr lang="en-GB" sz="4000" dirty="0">
                <a:solidFill>
                  <a:srgbClr val="7030A0"/>
                </a:solidFill>
                <a:latin typeface="Please write me a song"/>
                <a:cs typeface="Segoe UI"/>
              </a:rPr>
              <a:t> </a:t>
            </a:r>
            <a:r>
              <a:rPr lang="en-GB" sz="2800" dirty="0">
                <a:latin typeface="Please write me a song"/>
                <a:cs typeface="Segoe UI"/>
              </a:rPr>
              <a:t>(even if you don’t feel so confident yourself!)</a:t>
            </a:r>
          </a:p>
        </p:txBody>
      </p:sp>
    </p:spTree>
    <p:extLst>
      <p:ext uri="{BB962C8B-B14F-4D97-AF65-F5344CB8AC3E}">
        <p14:creationId xmlns:p14="http://schemas.microsoft.com/office/powerpoint/2010/main" val="8668963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2FBFC5-56BD-4F7B-B12B-E77611C15BC4}"/>
              </a:ext>
            </a:extLst>
          </p:cNvPr>
          <p:cNvSpPr txBox="1"/>
          <p:nvPr/>
        </p:nvSpPr>
        <p:spPr>
          <a:xfrm>
            <a:off x="3902764" y="185531"/>
            <a:ext cx="5320748" cy="830997"/>
          </a:xfrm>
          <a:prstGeom prst="rect">
            <a:avLst/>
          </a:prstGeom>
          <a:noFill/>
        </p:spPr>
        <p:txBody>
          <a:bodyPr wrap="square" rtlCol="0">
            <a:spAutoFit/>
          </a:bodyPr>
          <a:lstStyle/>
          <a:p>
            <a:r>
              <a:rPr lang="en-GB" sz="4800" dirty="0">
                <a:solidFill>
                  <a:srgbClr val="C00000"/>
                </a:solidFill>
                <a:latin typeface="Please write me a song" panose="02000603000000000000" pitchFamily="2" charset="0"/>
                <a:ea typeface="Please write me a song" panose="02000603000000000000" pitchFamily="2" charset="0"/>
              </a:rPr>
              <a:t>What is </a:t>
            </a:r>
            <a:r>
              <a:rPr lang="en-GB" sz="4800" dirty="0" err="1">
                <a:solidFill>
                  <a:srgbClr val="C00000"/>
                </a:solidFill>
                <a:latin typeface="Please write me a song" panose="02000603000000000000" pitchFamily="2" charset="0"/>
                <a:ea typeface="Please write me a song" panose="02000603000000000000" pitchFamily="2" charset="0"/>
              </a:rPr>
              <a:t>Sparx</a:t>
            </a:r>
            <a:r>
              <a:rPr lang="en-GB" sz="4800" dirty="0">
                <a:solidFill>
                  <a:srgbClr val="C00000"/>
                </a:solidFill>
                <a:latin typeface="Please write me a song" panose="02000603000000000000" pitchFamily="2" charset="0"/>
                <a:ea typeface="Please write me a song" panose="02000603000000000000" pitchFamily="2" charset="0"/>
              </a:rPr>
              <a:t>?</a:t>
            </a:r>
          </a:p>
        </p:txBody>
      </p:sp>
      <p:sp>
        <p:nvSpPr>
          <p:cNvPr id="3" name="TextBox 2"/>
          <p:cNvSpPr txBox="1"/>
          <p:nvPr/>
        </p:nvSpPr>
        <p:spPr>
          <a:xfrm>
            <a:off x="653141" y="1472540"/>
            <a:ext cx="10082151" cy="4510850"/>
          </a:xfrm>
          <a:prstGeom prst="rect">
            <a:avLst/>
          </a:prstGeom>
          <a:noFill/>
        </p:spPr>
        <p:txBody>
          <a:bodyPr wrap="square" rtlCol="0">
            <a:spAutoFit/>
          </a:bodyPr>
          <a:lstStyle/>
          <a:p>
            <a:pPr marL="457200" lvl="0" indent="-457200">
              <a:lnSpc>
                <a:spcPct val="115000"/>
              </a:lnSpc>
              <a:buFont typeface="Arial" panose="020B0604020202020204" pitchFamily="34" charset="0"/>
              <a:buChar char="•"/>
            </a:pPr>
            <a:r>
              <a:rPr lang="en-GB" sz="2800" u="none" strike="noStrike" dirty="0">
                <a:effectLst/>
                <a:latin typeface="Please write me a song" panose="02000603000000000000" pitchFamily="2" charset="0"/>
                <a:ea typeface="Please write me a song" panose="02000603000000000000" pitchFamily="2" charset="0"/>
                <a:cs typeface="Montserrat" panose="00000500000000000000" pitchFamily="2" charset="0"/>
              </a:rPr>
              <a:t>Personalized homework with questions that are challenging yet achievable</a:t>
            </a:r>
          </a:p>
          <a:p>
            <a:pPr marL="457200" lvl="0" indent="-457200">
              <a:lnSpc>
                <a:spcPct val="115000"/>
              </a:lnSpc>
              <a:buFont typeface="Arial" panose="020B0604020202020204" pitchFamily="34" charset="0"/>
              <a:buChar char="•"/>
            </a:pPr>
            <a:endParaRPr lang="en-GB" sz="2800" u="none" strike="noStrike" dirty="0">
              <a:effectLst/>
              <a:latin typeface="Please write me a song" panose="02000603000000000000" pitchFamily="2" charset="0"/>
              <a:ea typeface="Please write me a song" panose="02000603000000000000" pitchFamily="2" charset="0"/>
            </a:endParaRPr>
          </a:p>
          <a:p>
            <a:pPr marL="457200" lvl="0" indent="-457200">
              <a:lnSpc>
                <a:spcPct val="115000"/>
              </a:lnSpc>
              <a:buFont typeface="Arial" panose="020B0604020202020204" pitchFamily="34" charset="0"/>
              <a:buChar char="•"/>
            </a:pPr>
            <a:r>
              <a:rPr lang="en-GB" sz="2800" u="none" strike="noStrike" dirty="0">
                <a:effectLst/>
                <a:latin typeface="Please write me a song" panose="02000603000000000000" pitchFamily="2" charset="0"/>
                <a:ea typeface="Please write me a song" panose="02000603000000000000" pitchFamily="2" charset="0"/>
                <a:cs typeface="Montserrat" panose="00000500000000000000" pitchFamily="2" charset="0"/>
              </a:rPr>
              <a:t>The majority will be based on recently learnt topics, but will also include some questions from previous topics to help reinforce their learning</a:t>
            </a:r>
          </a:p>
          <a:p>
            <a:pPr marL="457200" lvl="0" indent="-457200">
              <a:lnSpc>
                <a:spcPct val="115000"/>
              </a:lnSpc>
              <a:buFont typeface="Arial" panose="020B0604020202020204" pitchFamily="34" charset="0"/>
              <a:buChar char="•"/>
            </a:pPr>
            <a:endParaRPr lang="en-GB" sz="2800" u="none" strike="noStrike" dirty="0">
              <a:effectLst/>
              <a:latin typeface="Please write me a song" panose="02000603000000000000" pitchFamily="2" charset="0"/>
              <a:ea typeface="Please write me a song" panose="02000603000000000000" pitchFamily="2" charset="0"/>
            </a:endParaRPr>
          </a:p>
          <a:p>
            <a:pPr marL="457200" lvl="0" indent="-457200">
              <a:lnSpc>
                <a:spcPct val="115000"/>
              </a:lnSpc>
              <a:buFont typeface="Arial" panose="020B0604020202020204" pitchFamily="34" charset="0"/>
              <a:buChar char="•"/>
            </a:pPr>
            <a:r>
              <a:rPr lang="en-GB" sz="2800" u="none" strike="noStrike" dirty="0">
                <a:effectLst/>
                <a:latin typeface="Please write me a song" panose="02000603000000000000" pitchFamily="2" charset="0"/>
                <a:ea typeface="Please write me a song" panose="02000603000000000000" pitchFamily="2" charset="0"/>
                <a:cs typeface="Montserrat" panose="00000500000000000000" pitchFamily="2" charset="0"/>
              </a:rPr>
              <a:t>Students access their homework on their online </a:t>
            </a:r>
            <a:r>
              <a:rPr lang="en-GB" sz="2800" u="none" strike="noStrike" dirty="0" err="1">
                <a:effectLst/>
                <a:latin typeface="Please write me a song" panose="02000603000000000000" pitchFamily="2" charset="0"/>
                <a:ea typeface="Please write me a song" panose="02000603000000000000" pitchFamily="2" charset="0"/>
                <a:cs typeface="Montserrat" panose="00000500000000000000" pitchFamily="2" charset="0"/>
              </a:rPr>
              <a:t>Sparx</a:t>
            </a:r>
            <a:r>
              <a:rPr lang="en-GB" sz="2800" u="none" strike="noStrike" dirty="0">
                <a:effectLst/>
                <a:latin typeface="Please write me a song" panose="02000603000000000000" pitchFamily="2" charset="0"/>
                <a:ea typeface="Please write me a song" panose="02000603000000000000" pitchFamily="2" charset="0"/>
                <a:cs typeface="Montserrat" panose="00000500000000000000" pitchFamily="2" charset="0"/>
              </a:rPr>
              <a:t> account</a:t>
            </a:r>
          </a:p>
          <a:p>
            <a:pPr marL="457200" lvl="0" indent="-457200">
              <a:lnSpc>
                <a:spcPct val="115000"/>
              </a:lnSpc>
              <a:buFont typeface="Arial" panose="020B0604020202020204" pitchFamily="34" charset="0"/>
              <a:buChar char="•"/>
            </a:pPr>
            <a:endParaRPr lang="en-GB" sz="2800" u="none" strike="noStrike" dirty="0">
              <a:effectLst/>
              <a:latin typeface="Please write me a song" panose="02000603000000000000" pitchFamily="2" charset="0"/>
              <a:ea typeface="Please write me a song" panose="02000603000000000000" pitchFamily="2" charset="0"/>
            </a:endParaRPr>
          </a:p>
          <a:p>
            <a:pPr marL="457200" lvl="0" indent="-457200">
              <a:lnSpc>
                <a:spcPct val="115000"/>
              </a:lnSpc>
              <a:buFont typeface="Arial" panose="020B0604020202020204" pitchFamily="34" charset="0"/>
              <a:buChar char="•"/>
            </a:pPr>
            <a:r>
              <a:rPr lang="en-GB" sz="2800" u="none" strike="noStrike" dirty="0">
                <a:effectLst/>
                <a:latin typeface="Please write me a song" panose="02000603000000000000" pitchFamily="2" charset="0"/>
                <a:ea typeface="Please write me a song" panose="02000603000000000000" pitchFamily="2" charset="0"/>
                <a:cs typeface="Montserrat" panose="00000500000000000000" pitchFamily="2" charset="0"/>
              </a:rPr>
              <a:t>While homework is accessed online, it is predominantly a written homework and students should record their work in their orange Maths book</a:t>
            </a:r>
            <a:endParaRPr lang="en-GB" sz="2800" dirty="0">
              <a:effectLst/>
              <a:latin typeface="Please write me a song" panose="02000603000000000000" pitchFamily="2" charset="0"/>
              <a:ea typeface="Please write me a song" panose="02000603000000000000" pitchFamily="2" charset="0"/>
            </a:endParaRPr>
          </a:p>
        </p:txBody>
      </p:sp>
    </p:spTree>
    <p:extLst>
      <p:ext uri="{BB962C8B-B14F-4D97-AF65-F5344CB8AC3E}">
        <p14:creationId xmlns:p14="http://schemas.microsoft.com/office/powerpoint/2010/main" val="32954490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2FBFC5-56BD-4F7B-B12B-E77611C15BC4}"/>
              </a:ext>
            </a:extLst>
          </p:cNvPr>
          <p:cNvSpPr txBox="1"/>
          <p:nvPr/>
        </p:nvSpPr>
        <p:spPr>
          <a:xfrm>
            <a:off x="3033842" y="151975"/>
            <a:ext cx="6479274" cy="830997"/>
          </a:xfrm>
          <a:prstGeom prst="rect">
            <a:avLst/>
          </a:prstGeom>
          <a:noFill/>
        </p:spPr>
        <p:txBody>
          <a:bodyPr wrap="square" rtlCol="0">
            <a:spAutoFit/>
          </a:bodyPr>
          <a:lstStyle/>
          <a:p>
            <a:r>
              <a:rPr lang="en-GB" sz="4800" dirty="0">
                <a:solidFill>
                  <a:srgbClr val="C00000"/>
                </a:solidFill>
                <a:latin typeface="Please write me a song" panose="02000603000000000000" pitchFamily="2" charset="0"/>
                <a:ea typeface="Please write me a song" panose="02000603000000000000" pitchFamily="2" charset="0"/>
              </a:rPr>
              <a:t>How can I support my child?</a:t>
            </a:r>
          </a:p>
        </p:txBody>
      </p:sp>
      <p:sp>
        <p:nvSpPr>
          <p:cNvPr id="3" name="TextBox 2"/>
          <p:cNvSpPr txBox="1"/>
          <p:nvPr/>
        </p:nvSpPr>
        <p:spPr>
          <a:xfrm>
            <a:off x="653141" y="1472540"/>
            <a:ext cx="10082151" cy="4510658"/>
          </a:xfrm>
          <a:prstGeom prst="rect">
            <a:avLst/>
          </a:prstGeom>
          <a:noFill/>
        </p:spPr>
        <p:txBody>
          <a:bodyPr wrap="square" rtlCol="0">
            <a:spAutoFit/>
          </a:bodyPr>
          <a:lstStyle/>
          <a:p>
            <a:pPr marL="457200" lvl="0" indent="-457200">
              <a:lnSpc>
                <a:spcPct val="115000"/>
              </a:lnSpc>
              <a:buFont typeface="Arial" panose="020B0604020202020204" pitchFamily="34" charset="0"/>
              <a:buChar char="•"/>
            </a:pPr>
            <a:r>
              <a:rPr lang="en-GB" sz="2800" u="none" strike="noStrike" dirty="0">
                <a:effectLst/>
                <a:latin typeface="Please write me a song" panose="02000603000000000000" pitchFamily="2" charset="0"/>
                <a:ea typeface="Please write me a song" panose="02000603000000000000" pitchFamily="2" charset="0"/>
                <a:cs typeface="Montserrat" panose="00000500000000000000" pitchFamily="2" charset="0"/>
              </a:rPr>
              <a:t>Provide a quiet space for your child</a:t>
            </a:r>
          </a:p>
          <a:p>
            <a:pPr marL="457200" lvl="0" indent="-457200">
              <a:lnSpc>
                <a:spcPct val="115000"/>
              </a:lnSpc>
              <a:buFont typeface="Arial" panose="020B0604020202020204" pitchFamily="34" charset="0"/>
              <a:buChar char="•"/>
            </a:pPr>
            <a:endParaRPr lang="en-GB" sz="2800" u="none" strike="noStrike" dirty="0">
              <a:effectLst/>
              <a:latin typeface="Please write me a song" panose="02000603000000000000" pitchFamily="2" charset="0"/>
              <a:ea typeface="Please write me a song" panose="02000603000000000000" pitchFamily="2" charset="0"/>
            </a:endParaRPr>
          </a:p>
          <a:p>
            <a:pPr marL="457200" lvl="0" indent="-457200">
              <a:lnSpc>
                <a:spcPct val="115000"/>
              </a:lnSpc>
              <a:buFont typeface="Arial" panose="020B0604020202020204" pitchFamily="34" charset="0"/>
              <a:buChar char="•"/>
            </a:pPr>
            <a:r>
              <a:rPr lang="en-GB" sz="2800" u="none" strike="noStrike" dirty="0">
                <a:effectLst/>
                <a:latin typeface="Please write me a song" panose="02000603000000000000" pitchFamily="2" charset="0"/>
                <a:ea typeface="Please write me a song" panose="02000603000000000000" pitchFamily="2" charset="0"/>
                <a:cs typeface="Montserrat" panose="00000500000000000000" pitchFamily="2" charset="0"/>
              </a:rPr>
              <a:t>Encourage them to start their homework early so they can get help from their teacher before the deadline </a:t>
            </a:r>
          </a:p>
          <a:p>
            <a:pPr marL="457200" lvl="0" indent="-457200">
              <a:lnSpc>
                <a:spcPct val="115000"/>
              </a:lnSpc>
              <a:buFont typeface="Arial" panose="020B0604020202020204" pitchFamily="34" charset="0"/>
              <a:buChar char="•"/>
            </a:pPr>
            <a:endParaRPr lang="en-GB" sz="2800" u="none" strike="noStrike" dirty="0">
              <a:effectLst/>
              <a:latin typeface="Please write me a song" panose="02000603000000000000" pitchFamily="2" charset="0"/>
              <a:ea typeface="Please write me a song" panose="02000603000000000000" pitchFamily="2" charset="0"/>
            </a:endParaRPr>
          </a:p>
          <a:p>
            <a:pPr marL="457200" lvl="0" indent="-457200">
              <a:lnSpc>
                <a:spcPct val="115000"/>
              </a:lnSpc>
              <a:buFont typeface="Arial" panose="020B0604020202020204" pitchFamily="34" charset="0"/>
              <a:buChar char="•"/>
            </a:pPr>
            <a:r>
              <a:rPr lang="en-GB" sz="2800" u="none" strike="noStrike" dirty="0">
                <a:effectLst/>
                <a:latin typeface="Please write me a song" panose="02000603000000000000" pitchFamily="2" charset="0"/>
                <a:ea typeface="Please write me a song" panose="02000603000000000000" pitchFamily="2" charset="0"/>
                <a:cs typeface="Montserrat" panose="00000500000000000000" pitchFamily="2" charset="0"/>
              </a:rPr>
              <a:t>Check the weekly email you’ll get from </a:t>
            </a:r>
            <a:r>
              <a:rPr lang="en-GB" sz="2800" u="none" strike="noStrike" dirty="0" err="1">
                <a:effectLst/>
                <a:latin typeface="Please write me a song" panose="02000603000000000000" pitchFamily="2" charset="0"/>
                <a:ea typeface="Please write me a song" panose="02000603000000000000" pitchFamily="2" charset="0"/>
                <a:cs typeface="Montserrat" panose="00000500000000000000" pitchFamily="2" charset="0"/>
              </a:rPr>
              <a:t>Sparx</a:t>
            </a:r>
            <a:r>
              <a:rPr lang="en-GB" sz="2800" u="none" strike="noStrike" dirty="0">
                <a:effectLst/>
                <a:latin typeface="Please write me a song" panose="02000603000000000000" pitchFamily="2" charset="0"/>
                <a:ea typeface="Please write me a song" panose="02000603000000000000" pitchFamily="2" charset="0"/>
                <a:cs typeface="Montserrat" panose="00000500000000000000" pitchFamily="2" charset="0"/>
              </a:rPr>
              <a:t> and praise your child for starting or completing their homework. </a:t>
            </a:r>
          </a:p>
          <a:p>
            <a:pPr marL="457200" lvl="0" indent="-457200">
              <a:lnSpc>
                <a:spcPct val="115000"/>
              </a:lnSpc>
              <a:buFont typeface="Arial" panose="020B0604020202020204" pitchFamily="34" charset="0"/>
              <a:buChar char="•"/>
            </a:pPr>
            <a:endParaRPr lang="en-GB" sz="2800" u="none" strike="noStrike" dirty="0">
              <a:effectLst/>
              <a:latin typeface="Please write me a song" panose="02000603000000000000" pitchFamily="2" charset="0"/>
              <a:ea typeface="Please write me a song" panose="02000603000000000000" pitchFamily="2" charset="0"/>
            </a:endParaRPr>
          </a:p>
          <a:p>
            <a:pPr marL="457200" lvl="0" indent="-457200">
              <a:lnSpc>
                <a:spcPct val="115000"/>
              </a:lnSpc>
              <a:spcAft>
                <a:spcPts val="600"/>
              </a:spcAft>
              <a:buFont typeface="Arial" panose="020B0604020202020204" pitchFamily="34" charset="0"/>
              <a:buChar char="•"/>
            </a:pPr>
            <a:r>
              <a:rPr lang="en-GB" sz="2800" u="none" strike="noStrike" dirty="0">
                <a:effectLst/>
                <a:latin typeface="Please write me a song" panose="02000603000000000000" pitchFamily="2" charset="0"/>
                <a:ea typeface="Please write me a song" panose="02000603000000000000" pitchFamily="2" charset="0"/>
                <a:cs typeface="Montserrat" panose="00000500000000000000" pitchFamily="2" charset="0"/>
              </a:rPr>
              <a:t>Try not to help your child with a question until they’ve had a go first. </a:t>
            </a:r>
            <a:r>
              <a:rPr lang="en-GB" sz="2800" dirty="0">
                <a:effectLst/>
                <a:latin typeface="Please write me a song" panose="02000603000000000000" pitchFamily="2" charset="0"/>
                <a:ea typeface="Please write me a song" panose="02000603000000000000" pitchFamily="2" charset="0"/>
                <a:cs typeface="Montserrat" panose="00000500000000000000" pitchFamily="2" charset="0"/>
              </a:rPr>
              <a:t> </a:t>
            </a:r>
            <a:endParaRPr lang="en-GB" sz="2800" dirty="0">
              <a:effectLst/>
              <a:latin typeface="Please write me a song" panose="02000603000000000000" pitchFamily="2" charset="0"/>
              <a:ea typeface="Please write me a song" panose="02000603000000000000" pitchFamily="2" charset="0"/>
            </a:endParaRPr>
          </a:p>
        </p:txBody>
      </p:sp>
    </p:spTree>
    <p:extLst>
      <p:ext uri="{BB962C8B-B14F-4D97-AF65-F5344CB8AC3E}">
        <p14:creationId xmlns:p14="http://schemas.microsoft.com/office/powerpoint/2010/main" val="15625112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F4962-75BA-F183-414D-4201DCA43747}"/>
              </a:ext>
            </a:extLst>
          </p:cNvPr>
          <p:cNvSpPr>
            <a:spLocks noGrp="1"/>
          </p:cNvSpPr>
          <p:nvPr>
            <p:ph type="title"/>
          </p:nvPr>
        </p:nvSpPr>
        <p:spPr/>
        <p:txBody>
          <a:bodyPr>
            <a:normAutofit fontScale="90000"/>
          </a:bodyPr>
          <a:lstStyle/>
          <a:p>
            <a:r>
              <a:rPr lang="en-GB" dirty="0">
                <a:hlinkClick r:id="rId3"/>
              </a:rPr>
              <a:t>https://www.youtube.com/shorts/DMEWj_w_VT0</a:t>
            </a:r>
            <a:br>
              <a:rPr lang="en-GB" dirty="0"/>
            </a:br>
            <a:endParaRPr lang="en-GB" dirty="0"/>
          </a:p>
        </p:txBody>
      </p:sp>
      <p:pic>
        <p:nvPicPr>
          <p:cNvPr id="4" name="Online Media 3" title="There’s nothing worse than your own parents trying to teach you maths 😭">
            <a:hlinkClick r:id="" action="ppaction://media"/>
            <a:extLst>
              <a:ext uri="{FF2B5EF4-FFF2-40B4-BE49-F238E27FC236}">
                <a16:creationId xmlns:a16="http://schemas.microsoft.com/office/drawing/2014/main" id="{691B0244-9991-1C71-F9F9-688A8F976495}"/>
              </a:ext>
            </a:extLst>
          </p:cNvPr>
          <p:cNvPicPr>
            <a:picLocks noGrp="1" noRot="1" noChangeAspect="1"/>
          </p:cNvPicPr>
          <p:nvPr>
            <p:ph idx="1"/>
            <a:videoFile r:link="rId1"/>
          </p:nvPr>
        </p:nvPicPr>
        <p:blipFill>
          <a:blip r:embed="rId4"/>
          <a:stretch>
            <a:fillRect/>
          </a:stretch>
        </p:blipFill>
        <p:spPr>
          <a:xfrm>
            <a:off x="4867275" y="1825625"/>
            <a:ext cx="2459038" cy="4351338"/>
          </a:xfrm>
          <a:prstGeom prst="rect">
            <a:avLst/>
          </a:prstGeom>
        </p:spPr>
      </p:pic>
    </p:spTree>
    <p:extLst>
      <p:ext uri="{BB962C8B-B14F-4D97-AF65-F5344CB8AC3E}">
        <p14:creationId xmlns:p14="http://schemas.microsoft.com/office/powerpoint/2010/main" val="763115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9D2E8F-2CBB-42F1-9D2B-6BCF4B214D09}"/>
              </a:ext>
            </a:extLst>
          </p:cNvPr>
          <p:cNvSpPr txBox="1"/>
          <p:nvPr/>
        </p:nvSpPr>
        <p:spPr>
          <a:xfrm>
            <a:off x="3435626" y="173655"/>
            <a:ext cx="5320748" cy="830997"/>
          </a:xfrm>
          <a:prstGeom prst="rect">
            <a:avLst/>
          </a:prstGeom>
          <a:noFill/>
        </p:spPr>
        <p:txBody>
          <a:bodyPr wrap="square" rtlCol="0">
            <a:spAutoFit/>
          </a:bodyPr>
          <a:lstStyle/>
          <a:p>
            <a:pPr algn="ctr"/>
            <a:r>
              <a:rPr lang="en-GB" sz="4800" dirty="0">
                <a:solidFill>
                  <a:srgbClr val="C00000"/>
                </a:solidFill>
                <a:latin typeface="Please write me a song" panose="02000603000000000000" pitchFamily="2" charset="0"/>
                <a:ea typeface="Please write me a song" panose="02000603000000000000" pitchFamily="2" charset="0"/>
              </a:rPr>
              <a:t>Equipment</a:t>
            </a:r>
          </a:p>
        </p:txBody>
      </p:sp>
      <p:sp>
        <p:nvSpPr>
          <p:cNvPr id="4" name="TextBox 3"/>
          <p:cNvSpPr txBox="1"/>
          <p:nvPr/>
        </p:nvSpPr>
        <p:spPr>
          <a:xfrm>
            <a:off x="1082180" y="1258785"/>
            <a:ext cx="10131688" cy="3970318"/>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Maths pack containing (pencil, pen, ruler, protractor, compass, rubber) £1.50</a:t>
            </a: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285750" indent="-285750">
              <a:buFont typeface="Arial" panose="020B0604020202020204" pitchFamily="34" charset="0"/>
              <a:buChar char="•"/>
            </a:pPr>
            <a:r>
              <a:rPr lang="en-GB" sz="2800" dirty="0">
                <a:latin typeface="Please write me a song"/>
                <a:ea typeface="Please write me a song" panose="02000603000000000000" pitchFamily="2" charset="0"/>
                <a:cs typeface="Arial"/>
              </a:rPr>
              <a:t>Casio FX85GTX-CW £13</a:t>
            </a:r>
            <a:endParaRPr lang="en-GB" sz="2800" dirty="0">
              <a:latin typeface="Please write me a song"/>
              <a:ea typeface="Please write me a song" panose="02000603000000000000" pitchFamily="2" charset="0"/>
              <a:cs typeface="Arial" panose="020B0604020202020204" pitchFamily="34" charset="0"/>
            </a:endParaRP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285750" indent="-285750">
              <a:buFont typeface="Arial" panose="020B0604020202020204" pitchFamily="34" charset="0"/>
              <a:buChar char="•"/>
            </a:pPr>
            <a:r>
              <a:rPr lang="en-GB" sz="2800" dirty="0">
                <a:latin typeface="Please write me a song" panose="02000603000000000000" pitchFamily="2" charset="0"/>
                <a:ea typeface="Please write me a song" panose="02000603000000000000" pitchFamily="2" charset="0"/>
                <a:cs typeface="Arial" panose="020B0604020202020204" pitchFamily="34" charset="0"/>
              </a:rPr>
              <a:t>White board pens 50p</a:t>
            </a: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a:p>
            <a:pPr marL="285750" indent="-285750">
              <a:buFont typeface="Arial" panose="020B0604020202020204" pitchFamily="34" charset="0"/>
              <a:buChar char="•"/>
            </a:pPr>
            <a:endParaRPr lang="en-GB" sz="2800" dirty="0">
              <a:latin typeface="Please write me a song" panose="02000603000000000000" pitchFamily="2" charset="0"/>
              <a:ea typeface="Please write me a song" panose="02000603000000000000" pitchFamily="2" charset="0"/>
              <a:cs typeface="Arial" panose="020B0604020202020204" pitchFamily="34" charset="0"/>
            </a:endParaRPr>
          </a:p>
        </p:txBody>
      </p:sp>
      <p:pic>
        <p:nvPicPr>
          <p:cNvPr id="6" name="Picture 5" descr="A black calculator with white buttons and a display&#10;&#10;AI-generated content may be incorrect.">
            <a:extLst>
              <a:ext uri="{FF2B5EF4-FFF2-40B4-BE49-F238E27FC236}">
                <a16:creationId xmlns:a16="http://schemas.microsoft.com/office/drawing/2014/main" id="{47837CFB-919B-8338-F5C8-768B8FED80D8}"/>
              </a:ext>
            </a:extLst>
          </p:cNvPr>
          <p:cNvPicPr>
            <a:picLocks noChangeAspect="1"/>
          </p:cNvPicPr>
          <p:nvPr/>
        </p:nvPicPr>
        <p:blipFill>
          <a:blip r:embed="rId2"/>
          <a:stretch>
            <a:fillRect/>
          </a:stretch>
        </p:blipFill>
        <p:spPr>
          <a:xfrm>
            <a:off x="9190311" y="2419895"/>
            <a:ext cx="2023278" cy="4073770"/>
          </a:xfrm>
          <a:prstGeom prst="rect">
            <a:avLst/>
          </a:prstGeom>
        </p:spPr>
      </p:pic>
      <p:pic>
        <p:nvPicPr>
          <p:cNvPr id="7" name="Picture 6" descr="A pencil ruler and protractor in a clear plastic bag&#10;&#10;AI-generated content may be incorrect.">
            <a:extLst>
              <a:ext uri="{FF2B5EF4-FFF2-40B4-BE49-F238E27FC236}">
                <a16:creationId xmlns:a16="http://schemas.microsoft.com/office/drawing/2014/main" id="{8549272D-C092-7915-3E13-8D6C6ADB89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5059974" y="4396154"/>
            <a:ext cx="3898900" cy="1973384"/>
          </a:xfrm>
          <a:prstGeom prst="rect">
            <a:avLst/>
          </a:prstGeom>
        </p:spPr>
      </p:pic>
      <p:grpSp>
        <p:nvGrpSpPr>
          <p:cNvPr id="10" name="Group 9">
            <a:extLst>
              <a:ext uri="{FF2B5EF4-FFF2-40B4-BE49-F238E27FC236}">
                <a16:creationId xmlns:a16="http://schemas.microsoft.com/office/drawing/2014/main" id="{3757D646-5402-D67F-2610-04ABAE194501}"/>
              </a:ext>
            </a:extLst>
          </p:cNvPr>
          <p:cNvGrpSpPr/>
          <p:nvPr/>
        </p:nvGrpSpPr>
        <p:grpSpPr>
          <a:xfrm>
            <a:off x="6326554" y="2321169"/>
            <a:ext cx="1844440" cy="1824924"/>
            <a:chOff x="5945554" y="2155093"/>
            <a:chExt cx="1844440" cy="1824924"/>
          </a:xfrm>
        </p:grpSpPr>
        <p:pic>
          <p:nvPicPr>
            <p:cNvPr id="8" name="Picture 7" descr="Image 1">
              <a:extLst>
                <a:ext uri="{FF2B5EF4-FFF2-40B4-BE49-F238E27FC236}">
                  <a16:creationId xmlns:a16="http://schemas.microsoft.com/office/drawing/2014/main" id="{EEEE8125-56BB-FF02-87DF-937020F4F8C8}"/>
                </a:ext>
              </a:extLst>
            </p:cNvPr>
            <p:cNvPicPr>
              <a:picLocks noChangeAspect="1"/>
            </p:cNvPicPr>
            <p:nvPr/>
          </p:nvPicPr>
          <p:blipFill>
            <a:blip r:embed="rId5"/>
            <a:srcRect r="356" b="1423"/>
            <a:stretch>
              <a:fillRect/>
            </a:stretch>
          </p:blipFill>
          <p:spPr>
            <a:xfrm>
              <a:off x="5945554" y="2155093"/>
              <a:ext cx="1844440" cy="1824924"/>
            </a:xfrm>
            <a:prstGeom prst="rect">
              <a:avLst/>
            </a:prstGeom>
          </p:spPr>
        </p:pic>
        <p:sp>
          <p:nvSpPr>
            <p:cNvPr id="9" name="Rectangle 8">
              <a:extLst>
                <a:ext uri="{FF2B5EF4-FFF2-40B4-BE49-F238E27FC236}">
                  <a16:creationId xmlns:a16="http://schemas.microsoft.com/office/drawing/2014/main" id="{4103D56F-DD01-5A03-D0FB-A6229780A2B9}"/>
                </a:ext>
              </a:extLst>
            </p:cNvPr>
            <p:cNvSpPr/>
            <p:nvPr/>
          </p:nvSpPr>
          <p:spPr>
            <a:xfrm>
              <a:off x="5982876" y="2256203"/>
              <a:ext cx="642056" cy="55606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5216297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A6836-9418-14EB-B4A0-9968AACBFEE7}"/>
              </a:ext>
            </a:extLst>
          </p:cNvPr>
          <p:cNvSpPr>
            <a:spLocks noGrp="1"/>
          </p:cNvSpPr>
          <p:nvPr>
            <p:ph type="ctrTitle"/>
          </p:nvPr>
        </p:nvSpPr>
        <p:spPr>
          <a:xfrm>
            <a:off x="1126433" y="844067"/>
            <a:ext cx="9939131" cy="1554576"/>
          </a:xfrm>
        </p:spPr>
        <p:txBody>
          <a:bodyPr>
            <a:normAutofit/>
          </a:bodyPr>
          <a:lstStyle/>
          <a:p>
            <a:r>
              <a:rPr lang="en-GB" sz="7200" u="sng" dirty="0">
                <a:latin typeface="Please write me a song" panose="02000603000000000000" pitchFamily="2" charset="0"/>
                <a:ea typeface="Please write me a song" panose="02000603000000000000" pitchFamily="2" charset="0"/>
              </a:rPr>
              <a:t>Religious Education at St Peter’s</a:t>
            </a:r>
          </a:p>
        </p:txBody>
      </p:sp>
      <p:pic>
        <p:nvPicPr>
          <p:cNvPr id="5" name="Picture 4">
            <a:extLst>
              <a:ext uri="{FF2B5EF4-FFF2-40B4-BE49-F238E27FC236}">
                <a16:creationId xmlns:a16="http://schemas.microsoft.com/office/drawing/2014/main" id="{15728FBE-6056-8F17-AE82-81E29FC4A16B}"/>
              </a:ext>
            </a:extLst>
          </p:cNvPr>
          <p:cNvPicPr>
            <a:picLocks noChangeAspect="1"/>
          </p:cNvPicPr>
          <p:nvPr/>
        </p:nvPicPr>
        <p:blipFill>
          <a:blip r:embed="rId2"/>
          <a:stretch>
            <a:fillRect/>
          </a:stretch>
        </p:blipFill>
        <p:spPr>
          <a:xfrm>
            <a:off x="2235057" y="3429000"/>
            <a:ext cx="7721884" cy="2425562"/>
          </a:xfrm>
          <a:prstGeom prst="rect">
            <a:avLst/>
          </a:prstGeom>
        </p:spPr>
      </p:pic>
      <p:sp>
        <p:nvSpPr>
          <p:cNvPr id="3" name="TextBox 2">
            <a:extLst>
              <a:ext uri="{FF2B5EF4-FFF2-40B4-BE49-F238E27FC236}">
                <a16:creationId xmlns:a16="http://schemas.microsoft.com/office/drawing/2014/main" id="{1509200D-1185-A67E-4074-8A454CE7E03B}"/>
              </a:ext>
            </a:extLst>
          </p:cNvPr>
          <p:cNvSpPr txBox="1"/>
          <p:nvPr/>
        </p:nvSpPr>
        <p:spPr>
          <a:xfrm>
            <a:off x="3271706" y="6048462"/>
            <a:ext cx="5360566" cy="461665"/>
          </a:xfrm>
          <a:prstGeom prst="rect">
            <a:avLst/>
          </a:prstGeom>
          <a:noFill/>
        </p:spPr>
        <p:txBody>
          <a:bodyPr wrap="square" rtlCol="0">
            <a:spAutoFit/>
          </a:bodyPr>
          <a:lstStyle/>
          <a:p>
            <a:pPr algn="ctr"/>
            <a:r>
              <a:rPr lang="en-GB" sz="2400" dirty="0">
                <a:latin typeface="Please write me a song" panose="02000603000000000000" pitchFamily="2" charset="0"/>
                <a:ea typeface="Please write me a song" panose="02000603000000000000" pitchFamily="2" charset="0"/>
              </a:rPr>
              <a:t>Mr Legrand – Joint Head of RE</a:t>
            </a:r>
          </a:p>
        </p:txBody>
      </p:sp>
    </p:spTree>
    <p:extLst>
      <p:ext uri="{BB962C8B-B14F-4D97-AF65-F5344CB8AC3E}">
        <p14:creationId xmlns:p14="http://schemas.microsoft.com/office/powerpoint/2010/main" val="39219393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849F0E0-08D4-58E4-A785-459EFA1AF1D1}"/>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057069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1E9C30-14BB-B421-B3A3-CBB293F99617}"/>
              </a:ext>
            </a:extLst>
          </p:cNvPr>
          <p:cNvPicPr>
            <a:picLocks noChangeAspect="1"/>
          </p:cNvPicPr>
          <p:nvPr/>
        </p:nvPicPr>
        <p:blipFill>
          <a:blip r:embed="rId2"/>
          <a:stretch>
            <a:fillRect/>
          </a:stretch>
        </p:blipFill>
        <p:spPr>
          <a:xfrm>
            <a:off x="1023542" y="234498"/>
            <a:ext cx="4527196" cy="6389326"/>
          </a:xfrm>
          <a:prstGeom prst="rect">
            <a:avLst/>
          </a:prstGeom>
        </p:spPr>
      </p:pic>
    </p:spTree>
    <p:extLst>
      <p:ext uri="{BB962C8B-B14F-4D97-AF65-F5344CB8AC3E}">
        <p14:creationId xmlns:p14="http://schemas.microsoft.com/office/powerpoint/2010/main" val="17993155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5">
            <a:extLst>
              <a:ext uri="{FF2B5EF4-FFF2-40B4-BE49-F238E27FC236}">
                <a16:creationId xmlns:a16="http://schemas.microsoft.com/office/drawing/2014/main" id="{2E48203F-894F-728A-3B83-6190D6FDED6D}"/>
              </a:ext>
            </a:extLst>
          </p:cNvPr>
          <p:cNvSpPr txBox="1">
            <a:spLocks/>
          </p:cNvSpPr>
          <p:nvPr/>
        </p:nvSpPr>
        <p:spPr>
          <a:xfrm>
            <a:off x="447040" y="148281"/>
            <a:ext cx="11132563" cy="690574"/>
          </a:xfrm>
          <a:prstGeom prst="rect">
            <a:avLst/>
          </a:prstGeom>
        </p:spPr>
        <p:txBody>
          <a:bodyPr vert="horz" wrap="square" lIns="0" tIns="13335"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gn="ctr">
              <a:lnSpc>
                <a:spcPct val="100000"/>
              </a:lnSpc>
              <a:spcBef>
                <a:spcPts val="105"/>
              </a:spcBef>
            </a:pPr>
            <a:r>
              <a:rPr lang="en-GB" u="sng" dirty="0">
                <a:solidFill>
                  <a:srgbClr val="000000"/>
                </a:solidFill>
                <a:latin typeface="Please write me a song" panose="02000603000000000000" pitchFamily="2" charset="0"/>
                <a:ea typeface="Please write me a song" panose="02000603000000000000" pitchFamily="2" charset="0"/>
                <a:cs typeface="Calibri Light"/>
              </a:rPr>
              <a:t>What</a:t>
            </a:r>
            <a:r>
              <a:rPr lang="en-GB" u="sng" spc="-35"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dirty="0">
                <a:solidFill>
                  <a:srgbClr val="000000"/>
                </a:solidFill>
                <a:latin typeface="Please write me a song" panose="02000603000000000000" pitchFamily="2" charset="0"/>
                <a:ea typeface="Please write me a song" panose="02000603000000000000" pitchFamily="2" charset="0"/>
                <a:cs typeface="Calibri Light"/>
              </a:rPr>
              <a:t>is</a:t>
            </a:r>
            <a:r>
              <a:rPr lang="en-GB" u="sng" spc="-35"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dirty="0">
                <a:solidFill>
                  <a:srgbClr val="000000"/>
                </a:solidFill>
                <a:latin typeface="Please write me a song" panose="02000603000000000000" pitchFamily="2" charset="0"/>
                <a:ea typeface="Please write me a song" panose="02000603000000000000" pitchFamily="2" charset="0"/>
                <a:cs typeface="Calibri Light"/>
              </a:rPr>
              <a:t>the</a:t>
            </a:r>
            <a:r>
              <a:rPr lang="en-GB" u="sng" spc="-35"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dirty="0">
                <a:solidFill>
                  <a:srgbClr val="000000"/>
                </a:solidFill>
                <a:latin typeface="Please write me a song" panose="02000603000000000000" pitchFamily="2" charset="0"/>
                <a:ea typeface="Please write me a song" panose="02000603000000000000" pitchFamily="2" charset="0"/>
                <a:cs typeface="Calibri Light"/>
              </a:rPr>
              <a:t>purpose</a:t>
            </a:r>
            <a:r>
              <a:rPr lang="en-GB" u="sng" spc="-55"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dirty="0">
                <a:solidFill>
                  <a:srgbClr val="000000"/>
                </a:solidFill>
                <a:latin typeface="Please write me a song" panose="02000603000000000000" pitchFamily="2" charset="0"/>
                <a:ea typeface="Please write me a song" panose="02000603000000000000" pitchFamily="2" charset="0"/>
                <a:cs typeface="Calibri Light"/>
              </a:rPr>
              <a:t>of</a:t>
            </a:r>
            <a:r>
              <a:rPr lang="en-GB" u="sng" spc="-25"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dirty="0">
                <a:solidFill>
                  <a:srgbClr val="000000"/>
                </a:solidFill>
                <a:latin typeface="Please write me a song" panose="02000603000000000000" pitchFamily="2" charset="0"/>
                <a:ea typeface="Please write me a song" panose="02000603000000000000" pitchFamily="2" charset="0"/>
                <a:cs typeface="Calibri Light"/>
              </a:rPr>
              <a:t>RE</a:t>
            </a:r>
            <a:r>
              <a:rPr lang="en-GB" u="sng" spc="-35"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dirty="0">
                <a:solidFill>
                  <a:srgbClr val="000000"/>
                </a:solidFill>
                <a:latin typeface="Please write me a song" panose="02000603000000000000" pitchFamily="2" charset="0"/>
                <a:ea typeface="Please write me a song" panose="02000603000000000000" pitchFamily="2" charset="0"/>
                <a:cs typeface="Calibri Light"/>
              </a:rPr>
              <a:t>in</a:t>
            </a:r>
            <a:r>
              <a:rPr lang="en-GB" u="sng" spc="-35"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dirty="0">
                <a:solidFill>
                  <a:srgbClr val="000000"/>
                </a:solidFill>
                <a:latin typeface="Please write me a song" panose="02000603000000000000" pitchFamily="2" charset="0"/>
                <a:ea typeface="Please write me a song" panose="02000603000000000000" pitchFamily="2" charset="0"/>
                <a:cs typeface="Calibri Light"/>
              </a:rPr>
              <a:t>Catholic</a:t>
            </a:r>
            <a:r>
              <a:rPr lang="en-GB" u="sng" spc="-30"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spc="-10" dirty="0">
                <a:solidFill>
                  <a:srgbClr val="000000"/>
                </a:solidFill>
                <a:latin typeface="Please write me a song" panose="02000603000000000000" pitchFamily="2" charset="0"/>
                <a:ea typeface="Please write me a song" panose="02000603000000000000" pitchFamily="2" charset="0"/>
                <a:cs typeface="Calibri Light"/>
              </a:rPr>
              <a:t>schools?</a:t>
            </a:r>
            <a:endParaRPr lang="en-GB" u="sng" dirty="0">
              <a:latin typeface="Please write me a song" panose="02000603000000000000" pitchFamily="2" charset="0"/>
              <a:ea typeface="Please write me a song" panose="02000603000000000000" pitchFamily="2" charset="0"/>
              <a:cs typeface="Calibri Light"/>
            </a:endParaRPr>
          </a:p>
        </p:txBody>
      </p:sp>
      <p:pic>
        <p:nvPicPr>
          <p:cNvPr id="5" name="Picture 4">
            <a:extLst>
              <a:ext uri="{FF2B5EF4-FFF2-40B4-BE49-F238E27FC236}">
                <a16:creationId xmlns:a16="http://schemas.microsoft.com/office/drawing/2014/main" id="{B76B2F4A-0D09-50EF-ED1B-CFA8572CC024}"/>
              </a:ext>
            </a:extLst>
          </p:cNvPr>
          <p:cNvPicPr>
            <a:picLocks noChangeAspect="1"/>
          </p:cNvPicPr>
          <p:nvPr/>
        </p:nvPicPr>
        <p:blipFill>
          <a:blip r:embed="rId2"/>
          <a:stretch>
            <a:fillRect/>
          </a:stretch>
        </p:blipFill>
        <p:spPr>
          <a:xfrm>
            <a:off x="3264579" y="1081668"/>
            <a:ext cx="8783592" cy="5453257"/>
          </a:xfrm>
          <a:prstGeom prst="rect">
            <a:avLst/>
          </a:prstGeom>
        </p:spPr>
      </p:pic>
      <p:pic>
        <p:nvPicPr>
          <p:cNvPr id="7" name="Picture 6">
            <a:extLst>
              <a:ext uri="{FF2B5EF4-FFF2-40B4-BE49-F238E27FC236}">
                <a16:creationId xmlns:a16="http://schemas.microsoft.com/office/drawing/2014/main" id="{05252C3D-B844-9A15-0D49-B8AC8C3D4173}"/>
              </a:ext>
            </a:extLst>
          </p:cNvPr>
          <p:cNvPicPr>
            <a:picLocks noChangeAspect="1"/>
          </p:cNvPicPr>
          <p:nvPr/>
        </p:nvPicPr>
        <p:blipFill>
          <a:blip r:embed="rId3"/>
          <a:stretch>
            <a:fillRect/>
          </a:stretch>
        </p:blipFill>
        <p:spPr>
          <a:xfrm>
            <a:off x="0" y="1973766"/>
            <a:ext cx="3233837" cy="4561159"/>
          </a:xfrm>
          <a:prstGeom prst="rect">
            <a:avLst/>
          </a:prstGeom>
        </p:spPr>
      </p:pic>
    </p:spTree>
    <p:extLst>
      <p:ext uri="{BB962C8B-B14F-4D97-AF65-F5344CB8AC3E}">
        <p14:creationId xmlns:p14="http://schemas.microsoft.com/office/powerpoint/2010/main" val="66620597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5">
            <a:extLst>
              <a:ext uri="{FF2B5EF4-FFF2-40B4-BE49-F238E27FC236}">
                <a16:creationId xmlns:a16="http://schemas.microsoft.com/office/drawing/2014/main" id="{2E48203F-894F-728A-3B83-6190D6FDED6D}"/>
              </a:ext>
            </a:extLst>
          </p:cNvPr>
          <p:cNvSpPr txBox="1">
            <a:spLocks/>
          </p:cNvSpPr>
          <p:nvPr/>
        </p:nvSpPr>
        <p:spPr>
          <a:xfrm>
            <a:off x="447040" y="148281"/>
            <a:ext cx="11132563" cy="690574"/>
          </a:xfrm>
          <a:prstGeom prst="rect">
            <a:avLst/>
          </a:prstGeom>
        </p:spPr>
        <p:txBody>
          <a:bodyPr vert="horz" wrap="square" lIns="0" tIns="13335"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gn="ctr">
              <a:lnSpc>
                <a:spcPct val="100000"/>
              </a:lnSpc>
              <a:spcBef>
                <a:spcPts val="105"/>
              </a:spcBef>
            </a:pPr>
            <a:r>
              <a:rPr lang="en-GB" u="sng" dirty="0">
                <a:solidFill>
                  <a:srgbClr val="000000"/>
                </a:solidFill>
                <a:latin typeface="Please write me a song" panose="02000603000000000000" pitchFamily="2" charset="0"/>
                <a:ea typeface="Please write me a song" panose="02000603000000000000" pitchFamily="2" charset="0"/>
                <a:cs typeface="Calibri Light"/>
              </a:rPr>
              <a:t>What</a:t>
            </a:r>
            <a:r>
              <a:rPr lang="en-GB" u="sng" spc="-35"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dirty="0">
                <a:solidFill>
                  <a:srgbClr val="000000"/>
                </a:solidFill>
                <a:latin typeface="Please write me a song" panose="02000603000000000000" pitchFamily="2" charset="0"/>
                <a:ea typeface="Please write me a song" panose="02000603000000000000" pitchFamily="2" charset="0"/>
                <a:cs typeface="Calibri Light"/>
              </a:rPr>
              <a:t>is</a:t>
            </a:r>
            <a:r>
              <a:rPr lang="en-GB" u="sng" spc="-35"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dirty="0">
                <a:solidFill>
                  <a:srgbClr val="000000"/>
                </a:solidFill>
                <a:latin typeface="Please write me a song" panose="02000603000000000000" pitchFamily="2" charset="0"/>
                <a:ea typeface="Please write me a song" panose="02000603000000000000" pitchFamily="2" charset="0"/>
                <a:cs typeface="Calibri Light"/>
              </a:rPr>
              <a:t>the</a:t>
            </a:r>
            <a:r>
              <a:rPr lang="en-GB" u="sng" spc="-35"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dirty="0">
                <a:solidFill>
                  <a:srgbClr val="000000"/>
                </a:solidFill>
                <a:latin typeface="Please write me a song" panose="02000603000000000000" pitchFamily="2" charset="0"/>
                <a:ea typeface="Please write me a song" panose="02000603000000000000" pitchFamily="2" charset="0"/>
                <a:cs typeface="Calibri Light"/>
              </a:rPr>
              <a:t>purpose</a:t>
            </a:r>
            <a:r>
              <a:rPr lang="en-GB" u="sng" spc="-55"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dirty="0">
                <a:solidFill>
                  <a:srgbClr val="000000"/>
                </a:solidFill>
                <a:latin typeface="Please write me a song" panose="02000603000000000000" pitchFamily="2" charset="0"/>
                <a:ea typeface="Please write me a song" panose="02000603000000000000" pitchFamily="2" charset="0"/>
                <a:cs typeface="Calibri Light"/>
              </a:rPr>
              <a:t>of</a:t>
            </a:r>
            <a:r>
              <a:rPr lang="en-GB" u="sng" spc="-25"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dirty="0">
                <a:solidFill>
                  <a:srgbClr val="000000"/>
                </a:solidFill>
                <a:latin typeface="Please write me a song" panose="02000603000000000000" pitchFamily="2" charset="0"/>
                <a:ea typeface="Please write me a song" panose="02000603000000000000" pitchFamily="2" charset="0"/>
                <a:cs typeface="Calibri Light"/>
              </a:rPr>
              <a:t>RE</a:t>
            </a:r>
            <a:r>
              <a:rPr lang="en-GB" u="sng" spc="-35"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dirty="0">
                <a:solidFill>
                  <a:srgbClr val="000000"/>
                </a:solidFill>
                <a:latin typeface="Please write me a song" panose="02000603000000000000" pitchFamily="2" charset="0"/>
                <a:ea typeface="Please write me a song" panose="02000603000000000000" pitchFamily="2" charset="0"/>
                <a:cs typeface="Calibri Light"/>
              </a:rPr>
              <a:t>in</a:t>
            </a:r>
            <a:r>
              <a:rPr lang="en-GB" u="sng" spc="-35"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dirty="0">
                <a:solidFill>
                  <a:srgbClr val="000000"/>
                </a:solidFill>
                <a:latin typeface="Please write me a song" panose="02000603000000000000" pitchFamily="2" charset="0"/>
                <a:ea typeface="Please write me a song" panose="02000603000000000000" pitchFamily="2" charset="0"/>
                <a:cs typeface="Calibri Light"/>
              </a:rPr>
              <a:t>Catholic</a:t>
            </a:r>
            <a:r>
              <a:rPr lang="en-GB" u="sng" spc="-30" dirty="0">
                <a:solidFill>
                  <a:srgbClr val="000000"/>
                </a:solidFill>
                <a:latin typeface="Please write me a song" panose="02000603000000000000" pitchFamily="2" charset="0"/>
                <a:ea typeface="Please write me a song" panose="02000603000000000000" pitchFamily="2" charset="0"/>
                <a:cs typeface="Calibri Light"/>
              </a:rPr>
              <a:t> </a:t>
            </a:r>
            <a:r>
              <a:rPr lang="en-GB" u="sng" spc="-10" dirty="0">
                <a:solidFill>
                  <a:srgbClr val="000000"/>
                </a:solidFill>
                <a:latin typeface="Please write me a song" panose="02000603000000000000" pitchFamily="2" charset="0"/>
                <a:ea typeface="Please write me a song" panose="02000603000000000000" pitchFamily="2" charset="0"/>
                <a:cs typeface="Calibri Light"/>
              </a:rPr>
              <a:t>schools?</a:t>
            </a:r>
            <a:endParaRPr lang="en-GB" u="sng" dirty="0">
              <a:latin typeface="Please write me a song" panose="02000603000000000000" pitchFamily="2" charset="0"/>
              <a:ea typeface="Please write me a song" panose="02000603000000000000" pitchFamily="2" charset="0"/>
              <a:cs typeface="Calibri Light"/>
            </a:endParaRPr>
          </a:p>
        </p:txBody>
      </p:sp>
      <p:pic>
        <p:nvPicPr>
          <p:cNvPr id="5" name="Picture 4">
            <a:extLst>
              <a:ext uri="{FF2B5EF4-FFF2-40B4-BE49-F238E27FC236}">
                <a16:creationId xmlns:a16="http://schemas.microsoft.com/office/drawing/2014/main" id="{B76B2F4A-0D09-50EF-ED1B-CFA8572CC024}"/>
              </a:ext>
            </a:extLst>
          </p:cNvPr>
          <p:cNvPicPr>
            <a:picLocks noChangeAspect="1"/>
          </p:cNvPicPr>
          <p:nvPr/>
        </p:nvPicPr>
        <p:blipFill>
          <a:blip r:embed="rId2"/>
          <a:stretch>
            <a:fillRect/>
          </a:stretch>
        </p:blipFill>
        <p:spPr>
          <a:xfrm>
            <a:off x="3408408" y="1104554"/>
            <a:ext cx="8783592" cy="5453257"/>
          </a:xfrm>
          <a:prstGeom prst="rect">
            <a:avLst/>
          </a:prstGeom>
        </p:spPr>
      </p:pic>
      <p:pic>
        <p:nvPicPr>
          <p:cNvPr id="7" name="Picture 6">
            <a:extLst>
              <a:ext uri="{FF2B5EF4-FFF2-40B4-BE49-F238E27FC236}">
                <a16:creationId xmlns:a16="http://schemas.microsoft.com/office/drawing/2014/main" id="{05252C3D-B844-9A15-0D49-B8AC8C3D4173}"/>
              </a:ext>
            </a:extLst>
          </p:cNvPr>
          <p:cNvPicPr>
            <a:picLocks noChangeAspect="1"/>
          </p:cNvPicPr>
          <p:nvPr/>
        </p:nvPicPr>
        <p:blipFill>
          <a:blip r:embed="rId3"/>
          <a:stretch>
            <a:fillRect/>
          </a:stretch>
        </p:blipFill>
        <p:spPr>
          <a:xfrm>
            <a:off x="0" y="1973766"/>
            <a:ext cx="3233837" cy="4561159"/>
          </a:xfrm>
          <a:prstGeom prst="rect">
            <a:avLst/>
          </a:prstGeom>
        </p:spPr>
      </p:pic>
      <p:cxnSp>
        <p:nvCxnSpPr>
          <p:cNvPr id="4" name="Straight Connector 3">
            <a:extLst>
              <a:ext uri="{FF2B5EF4-FFF2-40B4-BE49-F238E27FC236}">
                <a16:creationId xmlns:a16="http://schemas.microsoft.com/office/drawing/2014/main" id="{BBF92B87-FDF7-5119-1AC6-39923F210257}"/>
              </a:ext>
            </a:extLst>
          </p:cNvPr>
          <p:cNvCxnSpPr/>
          <p:nvPr/>
        </p:nvCxnSpPr>
        <p:spPr>
          <a:xfrm>
            <a:off x="5988205" y="2196790"/>
            <a:ext cx="5832088" cy="0"/>
          </a:xfrm>
          <a:prstGeom prst="line">
            <a:avLst/>
          </a:prstGeom>
        </p:spPr>
        <p:style>
          <a:lnRef idx="2">
            <a:schemeClr val="dk1"/>
          </a:lnRef>
          <a:fillRef idx="0">
            <a:schemeClr val="dk1"/>
          </a:fillRef>
          <a:effectRef idx="1">
            <a:schemeClr val="dk1"/>
          </a:effectRef>
          <a:fontRef idx="minor">
            <a:schemeClr val="tx1"/>
          </a:fontRef>
        </p:style>
      </p:cxnSp>
      <p:pic>
        <p:nvPicPr>
          <p:cNvPr id="6" name="Picture 5">
            <a:extLst>
              <a:ext uri="{FF2B5EF4-FFF2-40B4-BE49-F238E27FC236}">
                <a16:creationId xmlns:a16="http://schemas.microsoft.com/office/drawing/2014/main" id="{0CAB0E30-5A40-5CAF-B922-7EE9A563D0B2}"/>
              </a:ext>
            </a:extLst>
          </p:cNvPr>
          <p:cNvPicPr>
            <a:picLocks noChangeAspect="1"/>
          </p:cNvPicPr>
          <p:nvPr/>
        </p:nvPicPr>
        <p:blipFill>
          <a:blip r:embed="rId4"/>
          <a:stretch>
            <a:fillRect/>
          </a:stretch>
        </p:blipFill>
        <p:spPr>
          <a:xfrm>
            <a:off x="3644114" y="2439604"/>
            <a:ext cx="5840474" cy="12193"/>
          </a:xfrm>
          <a:prstGeom prst="rect">
            <a:avLst/>
          </a:prstGeom>
        </p:spPr>
      </p:pic>
      <p:pic>
        <p:nvPicPr>
          <p:cNvPr id="8" name="Picture 7">
            <a:extLst>
              <a:ext uri="{FF2B5EF4-FFF2-40B4-BE49-F238E27FC236}">
                <a16:creationId xmlns:a16="http://schemas.microsoft.com/office/drawing/2014/main" id="{A2E9423E-41EB-7564-C99E-B28AEC591AC3}"/>
              </a:ext>
            </a:extLst>
          </p:cNvPr>
          <p:cNvPicPr>
            <a:picLocks noChangeAspect="1"/>
          </p:cNvPicPr>
          <p:nvPr/>
        </p:nvPicPr>
        <p:blipFill>
          <a:blip r:embed="rId4"/>
          <a:stretch>
            <a:fillRect/>
          </a:stretch>
        </p:blipFill>
        <p:spPr>
          <a:xfrm>
            <a:off x="3644114" y="3000262"/>
            <a:ext cx="5840474" cy="12193"/>
          </a:xfrm>
          <a:prstGeom prst="rect">
            <a:avLst/>
          </a:prstGeom>
        </p:spPr>
      </p:pic>
      <p:cxnSp>
        <p:nvCxnSpPr>
          <p:cNvPr id="10" name="Straight Connector 9">
            <a:extLst>
              <a:ext uri="{FF2B5EF4-FFF2-40B4-BE49-F238E27FC236}">
                <a16:creationId xmlns:a16="http://schemas.microsoft.com/office/drawing/2014/main" id="{EF9914A1-AA4A-E60B-AE77-08462C8DBA7F}"/>
              </a:ext>
            </a:extLst>
          </p:cNvPr>
          <p:cNvCxnSpPr/>
          <p:nvPr/>
        </p:nvCxnSpPr>
        <p:spPr>
          <a:xfrm>
            <a:off x="7800204" y="3546088"/>
            <a:ext cx="2280498" cy="0"/>
          </a:xfrm>
          <a:prstGeom prst="line">
            <a:avLst/>
          </a:prstGeom>
        </p:spPr>
        <p:style>
          <a:lnRef idx="2">
            <a:schemeClr val="dk1"/>
          </a:lnRef>
          <a:fillRef idx="0">
            <a:schemeClr val="dk1"/>
          </a:fillRef>
          <a:effectRef idx="1">
            <a:schemeClr val="dk1"/>
          </a:effectRef>
          <a:fontRef idx="minor">
            <a:schemeClr val="tx1"/>
          </a:fontRef>
        </p:style>
      </p:cxnSp>
      <p:cxnSp>
        <p:nvCxnSpPr>
          <p:cNvPr id="12" name="Straight Connector 11">
            <a:extLst>
              <a:ext uri="{FF2B5EF4-FFF2-40B4-BE49-F238E27FC236}">
                <a16:creationId xmlns:a16="http://schemas.microsoft.com/office/drawing/2014/main" id="{00AB1564-A08F-1F73-81D6-5493FBB62E7F}"/>
              </a:ext>
            </a:extLst>
          </p:cNvPr>
          <p:cNvCxnSpPr/>
          <p:nvPr/>
        </p:nvCxnSpPr>
        <p:spPr>
          <a:xfrm>
            <a:off x="7560527" y="3831182"/>
            <a:ext cx="4259766" cy="0"/>
          </a:xfrm>
          <a:prstGeom prst="line">
            <a:avLst/>
          </a:prstGeom>
        </p:spPr>
        <p:style>
          <a:lnRef idx="2">
            <a:schemeClr val="dk1"/>
          </a:lnRef>
          <a:fillRef idx="0">
            <a:schemeClr val="dk1"/>
          </a:fillRef>
          <a:effectRef idx="1">
            <a:schemeClr val="dk1"/>
          </a:effectRef>
          <a:fontRef idx="minor">
            <a:schemeClr val="tx1"/>
          </a:fontRef>
        </p:style>
      </p:cxnSp>
      <p:cxnSp>
        <p:nvCxnSpPr>
          <p:cNvPr id="14" name="Straight Connector 13">
            <a:extLst>
              <a:ext uri="{FF2B5EF4-FFF2-40B4-BE49-F238E27FC236}">
                <a16:creationId xmlns:a16="http://schemas.microsoft.com/office/drawing/2014/main" id="{35C0E773-C57A-EEF5-D8B8-974AB6E21B21}"/>
              </a:ext>
            </a:extLst>
          </p:cNvPr>
          <p:cNvCxnSpPr/>
          <p:nvPr/>
        </p:nvCxnSpPr>
        <p:spPr>
          <a:xfrm>
            <a:off x="3791415" y="4081346"/>
            <a:ext cx="702526" cy="0"/>
          </a:xfrm>
          <a:prstGeom prst="line">
            <a:avLst/>
          </a:prstGeom>
        </p:spPr>
        <p:style>
          <a:lnRef idx="2">
            <a:schemeClr val="dk1"/>
          </a:lnRef>
          <a:fillRef idx="0">
            <a:schemeClr val="dk1"/>
          </a:fillRef>
          <a:effectRef idx="1">
            <a:schemeClr val="dk1"/>
          </a:effectRef>
          <a:fontRef idx="minor">
            <a:schemeClr val="tx1"/>
          </a:fontRef>
        </p:style>
      </p:cxnSp>
      <p:cxnSp>
        <p:nvCxnSpPr>
          <p:cNvPr id="16" name="Straight Connector 15">
            <a:extLst>
              <a:ext uri="{FF2B5EF4-FFF2-40B4-BE49-F238E27FC236}">
                <a16:creationId xmlns:a16="http://schemas.microsoft.com/office/drawing/2014/main" id="{FDE34E5A-FA34-9D9A-6339-4E93112A38EB}"/>
              </a:ext>
            </a:extLst>
          </p:cNvPr>
          <p:cNvCxnSpPr>
            <a:cxnSpLocks/>
          </p:cNvCxnSpPr>
          <p:nvPr/>
        </p:nvCxnSpPr>
        <p:spPr>
          <a:xfrm>
            <a:off x="5363737" y="4348976"/>
            <a:ext cx="5709424" cy="0"/>
          </a:xfrm>
          <a:prstGeom prst="line">
            <a:avLst/>
          </a:prstGeom>
        </p:spPr>
        <p:style>
          <a:lnRef idx="2">
            <a:schemeClr val="dk1"/>
          </a:lnRef>
          <a:fillRef idx="0">
            <a:schemeClr val="dk1"/>
          </a:fillRef>
          <a:effectRef idx="1">
            <a:schemeClr val="dk1"/>
          </a:effectRef>
          <a:fontRef idx="minor">
            <a:schemeClr val="tx1"/>
          </a:fontRef>
        </p:style>
      </p:cxnSp>
      <p:cxnSp>
        <p:nvCxnSpPr>
          <p:cNvPr id="19" name="Straight Connector 18">
            <a:extLst>
              <a:ext uri="{FF2B5EF4-FFF2-40B4-BE49-F238E27FC236}">
                <a16:creationId xmlns:a16="http://schemas.microsoft.com/office/drawing/2014/main" id="{D8F4AD41-9B8D-B647-F734-A50FF4D99CAD}"/>
              </a:ext>
            </a:extLst>
          </p:cNvPr>
          <p:cNvCxnSpPr/>
          <p:nvPr/>
        </p:nvCxnSpPr>
        <p:spPr>
          <a:xfrm>
            <a:off x="7092176" y="4616605"/>
            <a:ext cx="1260087" cy="0"/>
          </a:xfrm>
          <a:prstGeom prst="line">
            <a:avLst/>
          </a:prstGeom>
        </p:spPr>
        <p:style>
          <a:lnRef idx="2">
            <a:schemeClr val="dk1"/>
          </a:lnRef>
          <a:fillRef idx="0">
            <a:schemeClr val="dk1"/>
          </a:fillRef>
          <a:effectRef idx="1">
            <a:schemeClr val="dk1"/>
          </a:effectRef>
          <a:fontRef idx="minor">
            <a:schemeClr val="tx1"/>
          </a:fontRef>
        </p:style>
      </p:cxnSp>
      <p:cxnSp>
        <p:nvCxnSpPr>
          <p:cNvPr id="21" name="Straight Connector 20">
            <a:extLst>
              <a:ext uri="{FF2B5EF4-FFF2-40B4-BE49-F238E27FC236}">
                <a16:creationId xmlns:a16="http://schemas.microsoft.com/office/drawing/2014/main" id="{49E66485-F7CA-EC1F-01DB-D1948587F3DF}"/>
              </a:ext>
            </a:extLst>
          </p:cNvPr>
          <p:cNvCxnSpPr/>
          <p:nvPr/>
        </p:nvCxnSpPr>
        <p:spPr>
          <a:xfrm>
            <a:off x="5151863" y="5107259"/>
            <a:ext cx="1412488" cy="0"/>
          </a:xfrm>
          <a:prstGeom prst="line">
            <a:avLst/>
          </a:prstGeom>
        </p:spPr>
        <p:style>
          <a:lnRef idx="2">
            <a:schemeClr val="dk1"/>
          </a:lnRef>
          <a:fillRef idx="0">
            <a:schemeClr val="dk1"/>
          </a:fillRef>
          <a:effectRef idx="1">
            <a:schemeClr val="dk1"/>
          </a:effectRef>
          <a:fontRef idx="minor">
            <a:schemeClr val="tx1"/>
          </a:fontRef>
        </p:style>
      </p:cxnSp>
      <p:cxnSp>
        <p:nvCxnSpPr>
          <p:cNvPr id="23" name="Straight Connector 22">
            <a:extLst>
              <a:ext uri="{FF2B5EF4-FFF2-40B4-BE49-F238E27FC236}">
                <a16:creationId xmlns:a16="http://schemas.microsoft.com/office/drawing/2014/main" id="{0B7AAEAA-833D-AF71-FC05-28EFA560A002}"/>
              </a:ext>
            </a:extLst>
          </p:cNvPr>
          <p:cNvCxnSpPr/>
          <p:nvPr/>
        </p:nvCxnSpPr>
        <p:spPr>
          <a:xfrm>
            <a:off x="5519854" y="5698273"/>
            <a:ext cx="4828478" cy="0"/>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6407956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10">
            <a:extLst>
              <a:ext uri="{FF2B5EF4-FFF2-40B4-BE49-F238E27FC236}">
                <a16:creationId xmlns:a16="http://schemas.microsoft.com/office/drawing/2014/main" id="{95E80433-77B2-6035-0BDC-45F9FB83B4B1}"/>
              </a:ext>
            </a:extLst>
          </p:cNvPr>
          <p:cNvPicPr/>
          <p:nvPr/>
        </p:nvPicPr>
        <p:blipFill rotWithShape="1">
          <a:blip r:embed="rId2" cstate="print"/>
          <a:srcRect r="4" b="4"/>
          <a:stretch/>
        </p:blipFill>
        <p:spPr>
          <a:xfrm>
            <a:off x="0" y="-76111"/>
            <a:ext cx="2849586" cy="2849586"/>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p:spPr>
      </p:pic>
      <p:pic>
        <p:nvPicPr>
          <p:cNvPr id="4" name="object 9">
            <a:extLst>
              <a:ext uri="{FF2B5EF4-FFF2-40B4-BE49-F238E27FC236}">
                <a16:creationId xmlns:a16="http://schemas.microsoft.com/office/drawing/2014/main" id="{086A494F-0639-E9DC-99C1-957294FF7B87}"/>
              </a:ext>
            </a:extLst>
          </p:cNvPr>
          <p:cNvPicPr/>
          <p:nvPr/>
        </p:nvPicPr>
        <p:blipFill rotWithShape="1">
          <a:blip r:embed="rId3" cstate="print"/>
          <a:srcRect l="5113" r="4322" b="1"/>
          <a:stretch/>
        </p:blipFill>
        <p:spPr>
          <a:xfrm>
            <a:off x="4979271" y="0"/>
            <a:ext cx="2849586" cy="2849586"/>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p:spPr>
      </p:pic>
      <p:pic>
        <p:nvPicPr>
          <p:cNvPr id="2" name="object 8">
            <a:extLst>
              <a:ext uri="{FF2B5EF4-FFF2-40B4-BE49-F238E27FC236}">
                <a16:creationId xmlns:a16="http://schemas.microsoft.com/office/drawing/2014/main" id="{AC5145BA-29A2-5C27-B292-9BB4373714AF}"/>
              </a:ext>
            </a:extLst>
          </p:cNvPr>
          <p:cNvPicPr/>
          <p:nvPr/>
        </p:nvPicPr>
        <p:blipFill rotWithShape="1">
          <a:blip r:embed="rId4" cstate="print"/>
          <a:srcRect t="1750" r="2" b="2"/>
          <a:stretch/>
        </p:blipFill>
        <p:spPr>
          <a:xfrm>
            <a:off x="8817230" y="-157674"/>
            <a:ext cx="2849586" cy="2849586"/>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p:spPr>
      </p:pic>
      <p:sp>
        <p:nvSpPr>
          <p:cNvPr id="7" name="TextBox 6">
            <a:extLst>
              <a:ext uri="{FF2B5EF4-FFF2-40B4-BE49-F238E27FC236}">
                <a16:creationId xmlns:a16="http://schemas.microsoft.com/office/drawing/2014/main" id="{97B8D3FF-6D2E-FCD5-EB74-8E808BE8C3CB}"/>
              </a:ext>
            </a:extLst>
          </p:cNvPr>
          <p:cNvSpPr txBox="1"/>
          <p:nvPr/>
        </p:nvSpPr>
        <p:spPr>
          <a:xfrm>
            <a:off x="0" y="3344655"/>
            <a:ext cx="3524510" cy="3423694"/>
          </a:xfrm>
          <a:prstGeom prst="rect">
            <a:avLst/>
          </a:prstGeom>
          <a:noFill/>
        </p:spPr>
        <p:txBody>
          <a:bodyPr wrap="square">
            <a:spAutoFit/>
          </a:bodyPr>
          <a:lstStyle/>
          <a:p>
            <a:pPr marL="12700" algn="ctr">
              <a:lnSpc>
                <a:spcPct val="100000"/>
              </a:lnSpc>
              <a:spcBef>
                <a:spcPts val="110"/>
              </a:spcBef>
            </a:pPr>
            <a:r>
              <a:rPr lang="en-GB" sz="2400" b="1" spc="-20" dirty="0">
                <a:solidFill>
                  <a:schemeClr val="accent1"/>
                </a:solidFill>
                <a:latin typeface="Please write me a song" panose="02000603000000000000" pitchFamily="2" charset="0"/>
                <a:ea typeface="Please write me a song" panose="02000603000000000000" pitchFamily="2" charset="0"/>
                <a:cs typeface="Calibri"/>
              </a:rPr>
              <a:t>AIM:</a:t>
            </a:r>
            <a:endParaRPr lang="en-GB" sz="2400" dirty="0">
              <a:solidFill>
                <a:schemeClr val="accent1"/>
              </a:solidFill>
              <a:latin typeface="Please write me a song" panose="02000603000000000000" pitchFamily="2" charset="0"/>
              <a:ea typeface="Please write me a song" panose="02000603000000000000" pitchFamily="2" charset="0"/>
              <a:cs typeface="Calibri"/>
            </a:endParaRPr>
          </a:p>
          <a:p>
            <a:pPr marL="12700" marR="5080" algn="ctr">
              <a:lnSpc>
                <a:spcPct val="100600"/>
              </a:lnSpc>
              <a:spcBef>
                <a:spcPts val="5"/>
              </a:spcBef>
            </a:pPr>
            <a:r>
              <a:rPr lang="en-GB" sz="2400" dirty="0">
                <a:solidFill>
                  <a:schemeClr val="accent1"/>
                </a:solidFill>
                <a:latin typeface="Please write me a song" panose="02000603000000000000" pitchFamily="2" charset="0"/>
                <a:ea typeface="Please write me a song" panose="02000603000000000000" pitchFamily="2" charset="0"/>
                <a:cs typeface="Calibri"/>
              </a:rPr>
              <a:t>In</a:t>
            </a:r>
            <a:r>
              <a:rPr lang="en-GB" sz="2400" spc="-20"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this</a:t>
            </a:r>
            <a:r>
              <a:rPr lang="en-GB" sz="2400" spc="-20"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way</a:t>
            </a:r>
            <a:r>
              <a:rPr lang="en-GB" sz="2400" spc="-1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of</a:t>
            </a:r>
            <a:r>
              <a:rPr lang="en-GB" sz="2400" spc="-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knowing,</a:t>
            </a:r>
            <a:r>
              <a:rPr lang="en-GB" sz="2400" spc="-2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we</a:t>
            </a:r>
            <a:r>
              <a:rPr lang="en-GB" sz="2400" spc="-1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are</a:t>
            </a:r>
            <a:r>
              <a:rPr lang="en-GB" sz="2400" spc="-20"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aiming</a:t>
            </a:r>
            <a:r>
              <a:rPr lang="en-GB" sz="2400" spc="-30"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to</a:t>
            </a:r>
            <a:r>
              <a:rPr lang="en-GB" sz="2400" spc="-1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help</a:t>
            </a:r>
            <a:r>
              <a:rPr lang="en-GB" sz="2400" spc="-20"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pupils</a:t>
            </a:r>
            <a:r>
              <a:rPr lang="en-GB" sz="2400" spc="-20"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to</a:t>
            </a:r>
            <a:r>
              <a:rPr lang="en-GB" sz="2400" spc="-1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be</a:t>
            </a:r>
            <a:r>
              <a:rPr lang="en-GB" sz="2400" spc="-20"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able</a:t>
            </a:r>
            <a:r>
              <a:rPr lang="en-GB" sz="2400" spc="-20"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to</a:t>
            </a:r>
            <a:r>
              <a:rPr lang="en-GB" sz="2400" spc="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b="1" spc="-10" dirty="0">
                <a:solidFill>
                  <a:schemeClr val="accent1"/>
                </a:solidFill>
                <a:latin typeface="Please write me a song" panose="02000603000000000000" pitchFamily="2" charset="0"/>
                <a:ea typeface="Please write me a song" panose="02000603000000000000" pitchFamily="2" charset="0"/>
                <a:cs typeface="Calibri"/>
              </a:rPr>
              <a:t>understand </a:t>
            </a:r>
            <a:r>
              <a:rPr lang="en-GB" sz="2400" b="1" dirty="0">
                <a:solidFill>
                  <a:schemeClr val="accent1"/>
                </a:solidFill>
                <a:latin typeface="Please write me a song" panose="02000603000000000000" pitchFamily="2" charset="0"/>
                <a:ea typeface="Please write me a song" panose="02000603000000000000" pitchFamily="2" charset="0"/>
                <a:cs typeface="Calibri"/>
              </a:rPr>
              <a:t>deeply</a:t>
            </a:r>
            <a:r>
              <a:rPr lang="en-GB" sz="2400" b="1" spc="-6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the</a:t>
            </a:r>
            <a:r>
              <a:rPr lang="en-GB" sz="2400" spc="-4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b="1" dirty="0">
                <a:solidFill>
                  <a:schemeClr val="accent1"/>
                </a:solidFill>
                <a:latin typeface="Please write me a song" panose="02000603000000000000" pitchFamily="2" charset="0"/>
                <a:ea typeface="Please write me a song" panose="02000603000000000000" pitchFamily="2" charset="0"/>
                <a:cs typeface="Calibri"/>
              </a:rPr>
              <a:t>meaning</a:t>
            </a:r>
            <a:r>
              <a:rPr lang="en-GB" sz="2400" b="1" spc="-50"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of</a:t>
            </a:r>
            <a:r>
              <a:rPr lang="en-GB" sz="2400" spc="-3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sacred</a:t>
            </a:r>
            <a:r>
              <a:rPr lang="en-GB" sz="2400" spc="-40"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texts,</a:t>
            </a:r>
            <a:r>
              <a:rPr lang="en-GB" sz="2400" spc="-5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religious</a:t>
            </a:r>
            <a:r>
              <a:rPr lang="en-GB" sz="2400" spc="-4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beliefs,</a:t>
            </a:r>
            <a:r>
              <a:rPr lang="en-GB" sz="2400" spc="-3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sacred</a:t>
            </a:r>
            <a:r>
              <a:rPr lang="en-GB" sz="2400" spc="-40"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rites</a:t>
            </a:r>
            <a:r>
              <a:rPr lang="en-GB" sz="2400" spc="-3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and</a:t>
            </a:r>
            <a:r>
              <a:rPr lang="en-GB" sz="2400" spc="-40"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spc="-25" dirty="0">
                <a:solidFill>
                  <a:schemeClr val="accent1"/>
                </a:solidFill>
                <a:latin typeface="Please write me a song" panose="02000603000000000000" pitchFamily="2" charset="0"/>
                <a:ea typeface="Please write me a song" panose="02000603000000000000" pitchFamily="2" charset="0"/>
                <a:cs typeface="Calibri"/>
              </a:rPr>
              <a:t>the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lives</a:t>
            </a:r>
            <a:r>
              <a:rPr lang="en-GB" sz="2400" spc="-30"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of</a:t>
            </a:r>
            <a:r>
              <a:rPr lang="en-GB" sz="2400" spc="-2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individuals</a:t>
            </a:r>
            <a:r>
              <a:rPr lang="en-GB" sz="2400" spc="-40"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and</a:t>
            </a:r>
            <a:r>
              <a:rPr lang="en-GB" sz="2400" spc="-2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communities</a:t>
            </a:r>
            <a:r>
              <a:rPr lang="en-GB" sz="2400" spc="-2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who</a:t>
            </a:r>
            <a:r>
              <a:rPr lang="en-GB" sz="2400" spc="-1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are</a:t>
            </a:r>
            <a:r>
              <a:rPr lang="en-GB" sz="2400" spc="-2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shaped</a:t>
            </a:r>
            <a:r>
              <a:rPr lang="en-GB" sz="2400" spc="-40"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by</a:t>
            </a:r>
            <a:r>
              <a:rPr lang="en-GB" sz="2400" spc="-3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these</a:t>
            </a:r>
            <a:r>
              <a:rPr lang="en-GB" sz="2400" spc="-3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texts,</a:t>
            </a:r>
            <a:r>
              <a:rPr lang="en-GB" sz="2400" spc="-55" dirty="0">
                <a:solidFill>
                  <a:schemeClr val="accent1"/>
                </a:solidFill>
                <a:latin typeface="Please write me a song" panose="02000603000000000000" pitchFamily="2" charset="0"/>
                <a:ea typeface="Please write me a song" panose="02000603000000000000" pitchFamily="2" charset="0"/>
                <a:cs typeface="Calibri"/>
              </a:rPr>
              <a:t> </a:t>
            </a:r>
            <a:r>
              <a:rPr lang="en-GB" sz="2400" spc="-10" dirty="0">
                <a:solidFill>
                  <a:schemeClr val="accent1"/>
                </a:solidFill>
                <a:latin typeface="Please write me a song" panose="02000603000000000000" pitchFamily="2" charset="0"/>
                <a:ea typeface="Please write me a song" panose="02000603000000000000" pitchFamily="2" charset="0"/>
                <a:cs typeface="Calibri"/>
              </a:rPr>
              <a:t>beliefs </a:t>
            </a:r>
            <a:r>
              <a:rPr lang="en-GB" sz="2400" dirty="0">
                <a:solidFill>
                  <a:schemeClr val="accent1"/>
                </a:solidFill>
                <a:latin typeface="Please write me a song" panose="02000603000000000000" pitchFamily="2" charset="0"/>
                <a:ea typeface="Please write me a song" panose="02000603000000000000" pitchFamily="2" charset="0"/>
                <a:cs typeface="Calibri"/>
              </a:rPr>
              <a:t>and</a:t>
            </a:r>
            <a:r>
              <a:rPr lang="en-GB" sz="2400" spc="-10" dirty="0">
                <a:solidFill>
                  <a:schemeClr val="accent1"/>
                </a:solidFill>
                <a:latin typeface="Please write me a song" panose="02000603000000000000" pitchFamily="2" charset="0"/>
                <a:ea typeface="Please write me a song" panose="02000603000000000000" pitchFamily="2" charset="0"/>
                <a:cs typeface="Calibri"/>
              </a:rPr>
              <a:t> rites.</a:t>
            </a:r>
            <a:endParaRPr lang="en-GB" sz="2400" dirty="0">
              <a:solidFill>
                <a:schemeClr val="accent1"/>
              </a:solidFill>
              <a:latin typeface="Please write me a song" panose="02000603000000000000" pitchFamily="2" charset="0"/>
              <a:ea typeface="Please write me a song" panose="02000603000000000000" pitchFamily="2" charset="0"/>
              <a:cs typeface="Calibri"/>
            </a:endParaRPr>
          </a:p>
        </p:txBody>
      </p:sp>
      <p:sp>
        <p:nvSpPr>
          <p:cNvPr id="8" name="TextBox 7">
            <a:extLst>
              <a:ext uri="{FF2B5EF4-FFF2-40B4-BE49-F238E27FC236}">
                <a16:creationId xmlns:a16="http://schemas.microsoft.com/office/drawing/2014/main" id="{FF19B913-8A67-7FE4-B996-BFF885007C1D}"/>
              </a:ext>
            </a:extLst>
          </p:cNvPr>
          <p:cNvSpPr txBox="1"/>
          <p:nvPr/>
        </p:nvSpPr>
        <p:spPr>
          <a:xfrm>
            <a:off x="180193" y="2707015"/>
            <a:ext cx="2489200" cy="523220"/>
          </a:xfrm>
          <a:prstGeom prst="rect">
            <a:avLst/>
          </a:prstGeom>
          <a:solidFill>
            <a:schemeClr val="accent1">
              <a:lumMod val="20000"/>
              <a:lumOff val="80000"/>
            </a:schemeClr>
          </a:solidFill>
        </p:spPr>
        <p:txBody>
          <a:bodyPr wrap="square" rtlCol="0">
            <a:spAutoFit/>
          </a:bodyPr>
          <a:lstStyle/>
          <a:p>
            <a:pPr algn="ctr"/>
            <a:r>
              <a:rPr lang="en-GB" sz="2800" dirty="0">
                <a:latin typeface="Please write me a song" panose="02000603000000000000" pitchFamily="2" charset="0"/>
                <a:ea typeface="Please write me a song" panose="02000603000000000000" pitchFamily="2" charset="0"/>
              </a:rPr>
              <a:t>Understand</a:t>
            </a:r>
          </a:p>
        </p:txBody>
      </p:sp>
      <p:sp>
        <p:nvSpPr>
          <p:cNvPr id="10" name="Rectangle: Rounded Corners 9">
            <a:extLst>
              <a:ext uri="{FF2B5EF4-FFF2-40B4-BE49-F238E27FC236}">
                <a16:creationId xmlns:a16="http://schemas.microsoft.com/office/drawing/2014/main" id="{B5466058-C634-1DC0-9F94-B8E788320224}"/>
              </a:ext>
            </a:extLst>
          </p:cNvPr>
          <p:cNvSpPr/>
          <p:nvPr/>
        </p:nvSpPr>
        <p:spPr>
          <a:xfrm>
            <a:off x="5695964" y="1053758"/>
            <a:ext cx="1383563" cy="426721"/>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Please write me a song" panose="02000603000000000000" pitchFamily="2" charset="0"/>
                <a:ea typeface="Please write me a song" panose="02000603000000000000" pitchFamily="2" charset="0"/>
              </a:rPr>
              <a:t>Discern</a:t>
            </a:r>
          </a:p>
        </p:txBody>
      </p:sp>
      <p:sp>
        <p:nvSpPr>
          <p:cNvPr id="12" name="TextBox 11">
            <a:extLst>
              <a:ext uri="{FF2B5EF4-FFF2-40B4-BE49-F238E27FC236}">
                <a16:creationId xmlns:a16="http://schemas.microsoft.com/office/drawing/2014/main" id="{352BBD9F-AD0F-D812-A622-ADD1C8DBF922}"/>
              </a:ext>
            </a:extLst>
          </p:cNvPr>
          <p:cNvSpPr txBox="1"/>
          <p:nvPr/>
        </p:nvSpPr>
        <p:spPr>
          <a:xfrm>
            <a:off x="4410914" y="2691912"/>
            <a:ext cx="3717086" cy="3796745"/>
          </a:xfrm>
          <a:prstGeom prst="rect">
            <a:avLst/>
          </a:prstGeom>
          <a:solidFill>
            <a:schemeClr val="accent2">
              <a:lumMod val="20000"/>
              <a:lumOff val="80000"/>
            </a:schemeClr>
          </a:solidFill>
        </p:spPr>
        <p:txBody>
          <a:bodyPr wrap="square">
            <a:spAutoFit/>
          </a:bodyPr>
          <a:lstStyle/>
          <a:p>
            <a:pPr marL="12700" algn="ctr">
              <a:lnSpc>
                <a:spcPct val="100000"/>
              </a:lnSpc>
              <a:spcBef>
                <a:spcPts val="114"/>
              </a:spcBef>
            </a:pPr>
            <a:r>
              <a:rPr lang="en-GB" sz="2400" spc="-20" dirty="0">
                <a:latin typeface="Please write me a song" panose="02000603000000000000" pitchFamily="2" charset="0"/>
                <a:ea typeface="Please write me a song" panose="02000603000000000000" pitchFamily="2" charset="0"/>
              </a:rPr>
              <a:t>AIM:</a:t>
            </a:r>
          </a:p>
          <a:p>
            <a:pPr marL="12700" marR="5080" algn="ctr">
              <a:lnSpc>
                <a:spcPct val="100699"/>
              </a:lnSpc>
              <a:spcBef>
                <a:spcPts val="5"/>
              </a:spcBef>
            </a:pPr>
            <a:r>
              <a:rPr lang="en-GB" sz="2400" b="0" dirty="0">
                <a:latin typeface="Please write me a song" panose="02000603000000000000" pitchFamily="2" charset="0"/>
                <a:ea typeface="Please write me a song" panose="02000603000000000000" pitchFamily="2" charset="0"/>
                <a:cs typeface="Calibri"/>
              </a:rPr>
              <a:t>In</a:t>
            </a:r>
            <a:r>
              <a:rPr lang="en-GB" sz="2400" b="0" spc="-2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this</a:t>
            </a:r>
            <a:r>
              <a:rPr lang="en-GB" sz="2400" b="0" spc="-2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way</a:t>
            </a:r>
            <a:r>
              <a:rPr lang="en-GB" sz="2400" b="0" spc="-15"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of</a:t>
            </a:r>
            <a:r>
              <a:rPr lang="en-GB" sz="2400" b="0" spc="-5"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knowing,</a:t>
            </a:r>
            <a:r>
              <a:rPr lang="en-GB" sz="2400" b="0" spc="-25"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we</a:t>
            </a:r>
            <a:r>
              <a:rPr lang="en-GB" sz="2400" b="0" spc="-15"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are</a:t>
            </a:r>
            <a:r>
              <a:rPr lang="en-GB" sz="2400" b="0" spc="-2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aiming</a:t>
            </a:r>
            <a:r>
              <a:rPr lang="en-GB" sz="2400" b="0" spc="-3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to</a:t>
            </a:r>
            <a:r>
              <a:rPr lang="en-GB" sz="2400" b="0" spc="-15"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help</a:t>
            </a:r>
            <a:r>
              <a:rPr lang="en-GB" sz="2400" b="0" spc="-2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pupils</a:t>
            </a:r>
            <a:r>
              <a:rPr lang="en-GB" sz="2400" b="0" spc="-2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to</a:t>
            </a:r>
            <a:r>
              <a:rPr lang="en-GB" sz="2400" b="0" spc="-15"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be</a:t>
            </a:r>
            <a:r>
              <a:rPr lang="en-GB" sz="2400" b="0" spc="-2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able</a:t>
            </a:r>
            <a:r>
              <a:rPr lang="en-GB" sz="2400" b="0" spc="-2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to</a:t>
            </a:r>
            <a:r>
              <a:rPr lang="en-GB" sz="2400" b="0" spc="5" dirty="0">
                <a:latin typeface="Please write me a song" panose="02000603000000000000" pitchFamily="2" charset="0"/>
                <a:ea typeface="Please write me a song" panose="02000603000000000000" pitchFamily="2" charset="0"/>
                <a:cs typeface="Calibri"/>
              </a:rPr>
              <a:t> </a:t>
            </a:r>
            <a:r>
              <a:rPr lang="en-GB" sz="2400" b="1" spc="-10" dirty="0">
                <a:latin typeface="Please write me a song" panose="02000603000000000000" pitchFamily="2" charset="0"/>
                <a:ea typeface="Please write me a song" panose="02000603000000000000" pitchFamily="2" charset="0"/>
              </a:rPr>
              <a:t>judge </a:t>
            </a:r>
            <a:r>
              <a:rPr lang="en-GB" sz="2400" b="1" dirty="0">
                <a:latin typeface="Please write me a song" panose="02000603000000000000" pitchFamily="2" charset="0"/>
                <a:ea typeface="Please write me a song" panose="02000603000000000000" pitchFamily="2" charset="0"/>
              </a:rPr>
              <a:t>wisely</a:t>
            </a:r>
            <a:r>
              <a:rPr lang="en-GB" sz="2400" spc="-45" dirty="0">
                <a:latin typeface="Please write me a song" panose="02000603000000000000" pitchFamily="2" charset="0"/>
                <a:ea typeface="Please write me a song" panose="02000603000000000000" pitchFamily="2" charset="0"/>
              </a:rPr>
              <a:t> </a:t>
            </a:r>
            <a:r>
              <a:rPr lang="en-GB" sz="2400" b="0" dirty="0">
                <a:latin typeface="Please write me a song" panose="02000603000000000000" pitchFamily="2" charset="0"/>
                <a:ea typeface="Please write me a song" panose="02000603000000000000" pitchFamily="2" charset="0"/>
                <a:cs typeface="Calibri"/>
              </a:rPr>
              <a:t>in</a:t>
            </a:r>
            <a:r>
              <a:rPr lang="en-GB" sz="2400" b="0" spc="-25"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response</a:t>
            </a:r>
            <a:r>
              <a:rPr lang="en-GB" sz="2400" b="0" spc="-35"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to</a:t>
            </a:r>
            <a:r>
              <a:rPr lang="en-GB" sz="2400" b="0" spc="-20" dirty="0">
                <a:latin typeface="Please write me a song" panose="02000603000000000000" pitchFamily="2" charset="0"/>
                <a:ea typeface="Please write me a song" panose="02000603000000000000" pitchFamily="2" charset="0"/>
                <a:cs typeface="Calibri"/>
              </a:rPr>
              <a:t> </a:t>
            </a:r>
            <a:r>
              <a:rPr lang="en-GB" sz="2400" dirty="0">
                <a:latin typeface="Please write me a song" panose="02000603000000000000" pitchFamily="2" charset="0"/>
                <a:ea typeface="Please write me a song" panose="02000603000000000000" pitchFamily="2" charset="0"/>
              </a:rPr>
              <a:t>different</a:t>
            </a:r>
            <a:r>
              <a:rPr lang="en-GB" sz="2400" spc="-35" dirty="0">
                <a:latin typeface="Please write me a song" panose="02000603000000000000" pitchFamily="2" charset="0"/>
                <a:ea typeface="Please write me a song" panose="02000603000000000000" pitchFamily="2" charset="0"/>
              </a:rPr>
              <a:t> </a:t>
            </a:r>
            <a:r>
              <a:rPr lang="en-GB" sz="2400" spc="-10" dirty="0">
                <a:latin typeface="Please write me a song" panose="02000603000000000000" pitchFamily="2" charset="0"/>
                <a:ea typeface="Please write me a song" panose="02000603000000000000" pitchFamily="2" charset="0"/>
              </a:rPr>
              <a:t>interpretations</a:t>
            </a:r>
            <a:r>
              <a:rPr lang="en-GB" sz="2400" spc="-55" dirty="0">
                <a:latin typeface="Please write me a song" panose="02000603000000000000" pitchFamily="2" charset="0"/>
                <a:ea typeface="Please write me a song" panose="02000603000000000000" pitchFamily="2" charset="0"/>
              </a:rPr>
              <a:t> </a:t>
            </a:r>
            <a:r>
              <a:rPr lang="en-GB" sz="2400" b="0" dirty="0">
                <a:latin typeface="Please write me a song" panose="02000603000000000000" pitchFamily="2" charset="0"/>
                <a:ea typeface="Please write me a song" panose="02000603000000000000" pitchFamily="2" charset="0"/>
                <a:cs typeface="Calibri"/>
              </a:rPr>
              <a:t>of</a:t>
            </a:r>
            <a:r>
              <a:rPr lang="en-GB" sz="2400" b="0" spc="-15"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the</a:t>
            </a:r>
            <a:r>
              <a:rPr lang="en-GB" sz="2400" b="0" spc="-3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meaning,</a:t>
            </a:r>
            <a:r>
              <a:rPr lang="en-GB" sz="2400" b="0" spc="-30" dirty="0">
                <a:latin typeface="Please write me a song" panose="02000603000000000000" pitchFamily="2" charset="0"/>
                <a:ea typeface="Please write me a song" panose="02000603000000000000" pitchFamily="2" charset="0"/>
                <a:cs typeface="Calibri"/>
              </a:rPr>
              <a:t> </a:t>
            </a:r>
            <a:r>
              <a:rPr lang="en-GB" sz="2400" b="0" spc="-10" dirty="0">
                <a:latin typeface="Please write me a song" panose="02000603000000000000" pitchFamily="2" charset="0"/>
                <a:ea typeface="Please write me a song" panose="02000603000000000000" pitchFamily="2" charset="0"/>
                <a:cs typeface="Calibri"/>
              </a:rPr>
              <a:t>significance </a:t>
            </a:r>
            <a:r>
              <a:rPr lang="en-GB" sz="2400" b="0" dirty="0">
                <a:latin typeface="Please write me a song" panose="02000603000000000000" pitchFamily="2" charset="0"/>
                <a:ea typeface="Please write me a song" panose="02000603000000000000" pitchFamily="2" charset="0"/>
                <a:cs typeface="Calibri"/>
              </a:rPr>
              <a:t>and</a:t>
            </a:r>
            <a:r>
              <a:rPr lang="en-GB" sz="2400" b="0" spc="-45"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implications</a:t>
            </a:r>
            <a:r>
              <a:rPr lang="en-GB" sz="2400" b="0" spc="-55"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of</a:t>
            </a:r>
            <a:r>
              <a:rPr lang="en-GB" sz="2400" b="0" spc="-3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texts,</a:t>
            </a:r>
            <a:r>
              <a:rPr lang="en-GB" sz="2400" b="0" spc="-6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beliefs,</a:t>
            </a:r>
            <a:r>
              <a:rPr lang="en-GB" sz="2400" b="0" spc="-4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rites</a:t>
            </a:r>
            <a:r>
              <a:rPr lang="en-GB" sz="2400" b="0" spc="-6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and</a:t>
            </a:r>
            <a:r>
              <a:rPr lang="en-GB" sz="2400" b="0" spc="-4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ways</a:t>
            </a:r>
            <a:r>
              <a:rPr lang="en-GB" sz="2400" b="0" spc="-4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of</a:t>
            </a:r>
            <a:r>
              <a:rPr lang="en-GB" sz="2400" b="0" spc="-35"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life</a:t>
            </a:r>
            <a:r>
              <a:rPr lang="en-GB" sz="2400" b="0" spc="-5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so</a:t>
            </a:r>
            <a:r>
              <a:rPr lang="en-GB" sz="2400" b="0" spc="-3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that</a:t>
            </a:r>
            <a:r>
              <a:rPr lang="en-GB" sz="2400" b="0" spc="-6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they</a:t>
            </a:r>
            <a:r>
              <a:rPr lang="en-GB" sz="2400" b="0" spc="-4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can</a:t>
            </a:r>
            <a:r>
              <a:rPr lang="en-GB" sz="2400" b="0" spc="-40" dirty="0">
                <a:latin typeface="Please write me a song" panose="02000603000000000000" pitchFamily="2" charset="0"/>
                <a:ea typeface="Please write me a song" panose="02000603000000000000" pitchFamily="2" charset="0"/>
                <a:cs typeface="Calibri"/>
              </a:rPr>
              <a:t> </a:t>
            </a:r>
            <a:r>
              <a:rPr lang="en-GB" sz="2400" b="1" spc="-10" dirty="0">
                <a:latin typeface="Please write me a song" panose="02000603000000000000" pitchFamily="2" charset="0"/>
                <a:ea typeface="Please write me a song" panose="02000603000000000000" pitchFamily="2" charset="0"/>
                <a:cs typeface="Calibri"/>
              </a:rPr>
              <a:t>arrive</a:t>
            </a:r>
            <a:r>
              <a:rPr lang="en-GB" sz="2400" b="0" spc="-1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at</a:t>
            </a:r>
            <a:r>
              <a:rPr lang="en-GB" sz="2400" b="0" spc="-25" dirty="0">
                <a:latin typeface="Please write me a song" panose="02000603000000000000" pitchFamily="2" charset="0"/>
                <a:ea typeface="Please write me a song" panose="02000603000000000000" pitchFamily="2" charset="0"/>
                <a:cs typeface="Calibri"/>
              </a:rPr>
              <a:t> </a:t>
            </a:r>
            <a:r>
              <a:rPr lang="en-GB" sz="2400" b="1" dirty="0">
                <a:latin typeface="Please write me a song" panose="02000603000000000000" pitchFamily="2" charset="0"/>
                <a:ea typeface="Please write me a song" panose="02000603000000000000" pitchFamily="2" charset="0"/>
              </a:rPr>
              <a:t>justified</a:t>
            </a:r>
            <a:r>
              <a:rPr lang="en-GB" sz="2400" spc="-60" dirty="0">
                <a:latin typeface="Please write me a song" panose="02000603000000000000" pitchFamily="2" charset="0"/>
                <a:ea typeface="Please write me a song" panose="02000603000000000000" pitchFamily="2" charset="0"/>
              </a:rPr>
              <a:t> </a:t>
            </a:r>
            <a:r>
              <a:rPr lang="en-GB" sz="2400" b="1" dirty="0">
                <a:latin typeface="Please write me a song" panose="02000603000000000000" pitchFamily="2" charset="0"/>
                <a:ea typeface="Please write me a song" panose="02000603000000000000" pitchFamily="2" charset="0"/>
              </a:rPr>
              <a:t>conclusions</a:t>
            </a:r>
            <a:r>
              <a:rPr lang="en-GB" sz="2400" spc="-35" dirty="0">
                <a:latin typeface="Please write me a song" panose="02000603000000000000" pitchFamily="2" charset="0"/>
                <a:ea typeface="Please write me a song" panose="02000603000000000000" pitchFamily="2" charset="0"/>
              </a:rPr>
              <a:t> </a:t>
            </a:r>
            <a:r>
              <a:rPr lang="en-GB" sz="2400" b="0" dirty="0">
                <a:latin typeface="Please write me a song" panose="02000603000000000000" pitchFamily="2" charset="0"/>
                <a:ea typeface="Please write me a song" panose="02000603000000000000" pitchFamily="2" charset="0"/>
                <a:cs typeface="Calibri"/>
              </a:rPr>
              <a:t>about</a:t>
            </a:r>
            <a:r>
              <a:rPr lang="en-GB" sz="2400" b="0" spc="-1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what</a:t>
            </a:r>
            <a:r>
              <a:rPr lang="en-GB" sz="2400" b="0" spc="-2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is</a:t>
            </a:r>
            <a:r>
              <a:rPr lang="en-GB" sz="2400" b="0" spc="-35"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true,</a:t>
            </a:r>
            <a:r>
              <a:rPr lang="en-GB" sz="2400" b="0" spc="-2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what</a:t>
            </a:r>
            <a:r>
              <a:rPr lang="en-GB" sz="2400" b="0" spc="-2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is</a:t>
            </a:r>
            <a:r>
              <a:rPr lang="en-GB" sz="2400" b="0" spc="-35"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good</a:t>
            </a:r>
            <a:r>
              <a:rPr lang="en-GB" sz="2400" b="0" spc="-2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and</a:t>
            </a:r>
            <a:r>
              <a:rPr lang="en-GB" sz="2400" b="0" spc="-20" dirty="0">
                <a:latin typeface="Please write me a song" panose="02000603000000000000" pitchFamily="2" charset="0"/>
                <a:ea typeface="Please write me a song" panose="02000603000000000000" pitchFamily="2" charset="0"/>
                <a:cs typeface="Calibri"/>
              </a:rPr>
              <a:t> </a:t>
            </a:r>
            <a:r>
              <a:rPr lang="en-GB" sz="2400" b="0" dirty="0">
                <a:latin typeface="Please write me a song" panose="02000603000000000000" pitchFamily="2" charset="0"/>
                <a:ea typeface="Please write me a song" panose="02000603000000000000" pitchFamily="2" charset="0"/>
                <a:cs typeface="Calibri"/>
              </a:rPr>
              <a:t>what</a:t>
            </a:r>
            <a:r>
              <a:rPr lang="en-GB" sz="2400" b="0" spc="-15" dirty="0">
                <a:latin typeface="Please write me a song" panose="02000603000000000000" pitchFamily="2" charset="0"/>
                <a:ea typeface="Please write me a song" panose="02000603000000000000" pitchFamily="2" charset="0"/>
                <a:cs typeface="Calibri"/>
              </a:rPr>
              <a:t> </a:t>
            </a:r>
            <a:r>
              <a:rPr lang="en-GB" sz="2400" b="0" spc="-25" dirty="0">
                <a:latin typeface="Please write me a song" panose="02000603000000000000" pitchFamily="2" charset="0"/>
                <a:ea typeface="Please write me a song" panose="02000603000000000000" pitchFamily="2" charset="0"/>
                <a:cs typeface="Calibri"/>
              </a:rPr>
              <a:t>is </a:t>
            </a:r>
            <a:r>
              <a:rPr lang="en-GB" sz="2400" b="0" spc="-10" dirty="0">
                <a:latin typeface="Please write me a song" panose="02000603000000000000" pitchFamily="2" charset="0"/>
                <a:ea typeface="Please write me a song" panose="02000603000000000000" pitchFamily="2" charset="0"/>
                <a:cs typeface="Calibri"/>
              </a:rPr>
              <a:t>beautiful.</a:t>
            </a:r>
          </a:p>
        </p:txBody>
      </p:sp>
      <p:sp>
        <p:nvSpPr>
          <p:cNvPr id="14" name="TextBox 13">
            <a:extLst>
              <a:ext uri="{FF2B5EF4-FFF2-40B4-BE49-F238E27FC236}">
                <a16:creationId xmlns:a16="http://schemas.microsoft.com/office/drawing/2014/main" id="{636E4591-54C5-C453-4882-AE6BC92F7FF4}"/>
              </a:ext>
            </a:extLst>
          </p:cNvPr>
          <p:cNvSpPr txBox="1"/>
          <p:nvPr/>
        </p:nvSpPr>
        <p:spPr>
          <a:xfrm>
            <a:off x="8383480" y="3590443"/>
            <a:ext cx="3717086" cy="3050643"/>
          </a:xfrm>
          <a:prstGeom prst="rect">
            <a:avLst/>
          </a:prstGeom>
          <a:noFill/>
        </p:spPr>
        <p:txBody>
          <a:bodyPr wrap="square">
            <a:spAutoFit/>
          </a:bodyPr>
          <a:lstStyle/>
          <a:p>
            <a:pPr marL="12700" algn="ctr">
              <a:lnSpc>
                <a:spcPct val="100000"/>
              </a:lnSpc>
              <a:spcBef>
                <a:spcPts val="110"/>
              </a:spcBef>
            </a:pPr>
            <a:r>
              <a:rPr lang="en-GB" sz="2400" b="1" spc="-20" dirty="0">
                <a:solidFill>
                  <a:srgbClr val="385622"/>
                </a:solidFill>
                <a:latin typeface="Please write me a song" panose="02000603000000000000" pitchFamily="2" charset="0"/>
                <a:ea typeface="Please write me a song" panose="02000603000000000000" pitchFamily="2" charset="0"/>
                <a:cs typeface="Calibri"/>
              </a:rPr>
              <a:t>AIM:</a:t>
            </a:r>
            <a:endParaRPr lang="en-GB" sz="2400" dirty="0">
              <a:latin typeface="Please write me a song" panose="02000603000000000000" pitchFamily="2" charset="0"/>
              <a:ea typeface="Please write me a song" panose="02000603000000000000" pitchFamily="2" charset="0"/>
              <a:cs typeface="Calibri"/>
            </a:endParaRPr>
          </a:p>
          <a:p>
            <a:pPr marL="12700" marR="5080" algn="ctr">
              <a:lnSpc>
                <a:spcPct val="100600"/>
              </a:lnSpc>
              <a:spcBef>
                <a:spcPts val="5"/>
              </a:spcBef>
            </a:pPr>
            <a:r>
              <a:rPr lang="en-GB" sz="2400" dirty="0">
                <a:solidFill>
                  <a:srgbClr val="385622"/>
                </a:solidFill>
                <a:latin typeface="Please write me a song" panose="02000603000000000000" pitchFamily="2" charset="0"/>
                <a:ea typeface="Please write me a song" panose="02000603000000000000" pitchFamily="2" charset="0"/>
                <a:cs typeface="Calibri"/>
              </a:rPr>
              <a:t>In</a:t>
            </a:r>
            <a:r>
              <a:rPr lang="en-GB" sz="2400" spc="-25"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this</a:t>
            </a:r>
            <a:r>
              <a:rPr lang="en-GB" sz="2400" spc="-20"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way</a:t>
            </a:r>
            <a:r>
              <a:rPr lang="en-GB" sz="2400" spc="-20"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of</a:t>
            </a:r>
            <a:r>
              <a:rPr lang="en-GB" sz="2400" spc="-10"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knowing,</a:t>
            </a:r>
            <a:r>
              <a:rPr lang="en-GB" sz="2400" spc="-25"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we</a:t>
            </a:r>
            <a:r>
              <a:rPr lang="en-GB" sz="2400" spc="-25"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are</a:t>
            </a:r>
            <a:r>
              <a:rPr lang="en-GB" sz="2400" spc="-20"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aiming</a:t>
            </a:r>
            <a:r>
              <a:rPr lang="en-GB" sz="2400" spc="-30"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to</a:t>
            </a:r>
            <a:r>
              <a:rPr lang="en-GB" sz="2400" spc="-20"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help</a:t>
            </a:r>
            <a:r>
              <a:rPr lang="en-GB" sz="2400" spc="-25"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pupils</a:t>
            </a:r>
            <a:r>
              <a:rPr lang="en-GB" sz="2400" spc="-5" dirty="0">
                <a:solidFill>
                  <a:srgbClr val="385622"/>
                </a:solidFill>
                <a:latin typeface="Please write me a song" panose="02000603000000000000" pitchFamily="2" charset="0"/>
                <a:ea typeface="Please write me a song" panose="02000603000000000000" pitchFamily="2" charset="0"/>
                <a:cs typeface="Calibri"/>
              </a:rPr>
              <a:t> </a:t>
            </a:r>
            <a:r>
              <a:rPr lang="en-GB" sz="2400" b="1" dirty="0">
                <a:solidFill>
                  <a:srgbClr val="385622"/>
                </a:solidFill>
                <a:latin typeface="Please write me a song" panose="02000603000000000000" pitchFamily="2" charset="0"/>
                <a:ea typeface="Please write me a song" panose="02000603000000000000" pitchFamily="2" charset="0"/>
                <a:cs typeface="Calibri"/>
              </a:rPr>
              <a:t>reflect</a:t>
            </a:r>
            <a:r>
              <a:rPr lang="en-GB" sz="2400" b="1" spc="-35" dirty="0">
                <a:solidFill>
                  <a:srgbClr val="385622"/>
                </a:solidFill>
                <a:latin typeface="Please write me a song" panose="02000603000000000000" pitchFamily="2" charset="0"/>
                <a:ea typeface="Please write me a song" panose="02000603000000000000" pitchFamily="2" charset="0"/>
                <a:cs typeface="Calibri"/>
              </a:rPr>
              <a:t> </a:t>
            </a:r>
            <a:r>
              <a:rPr lang="en-GB" sz="2400" b="1" dirty="0">
                <a:solidFill>
                  <a:srgbClr val="385622"/>
                </a:solidFill>
                <a:latin typeface="Please write me a song" panose="02000603000000000000" pitchFamily="2" charset="0"/>
                <a:ea typeface="Please write me a song" panose="02000603000000000000" pitchFamily="2" charset="0"/>
                <a:cs typeface="Calibri"/>
              </a:rPr>
              <a:t>personally</a:t>
            </a:r>
            <a:r>
              <a:rPr lang="en-GB" sz="2400" b="1" spc="-45" dirty="0">
                <a:solidFill>
                  <a:srgbClr val="385622"/>
                </a:solidFill>
                <a:latin typeface="Please write me a song" panose="02000603000000000000" pitchFamily="2" charset="0"/>
                <a:ea typeface="Please write me a song" panose="02000603000000000000" pitchFamily="2" charset="0"/>
                <a:cs typeface="Calibri"/>
              </a:rPr>
              <a:t> </a:t>
            </a:r>
            <a:r>
              <a:rPr lang="en-GB" sz="2400" spc="-25" dirty="0">
                <a:solidFill>
                  <a:srgbClr val="385622"/>
                </a:solidFill>
                <a:latin typeface="Please write me a song" panose="02000603000000000000" pitchFamily="2" charset="0"/>
                <a:ea typeface="Please write me a song" panose="02000603000000000000" pitchFamily="2" charset="0"/>
                <a:cs typeface="Calibri"/>
              </a:rPr>
              <a:t>and </a:t>
            </a:r>
            <a:r>
              <a:rPr lang="en-GB" sz="2400" dirty="0">
                <a:solidFill>
                  <a:srgbClr val="385622"/>
                </a:solidFill>
                <a:latin typeface="Please write me a song" panose="02000603000000000000" pitchFamily="2" charset="0"/>
                <a:ea typeface="Please write me a song" panose="02000603000000000000" pitchFamily="2" charset="0"/>
                <a:cs typeface="Calibri"/>
              </a:rPr>
              <a:t>with</a:t>
            </a:r>
            <a:r>
              <a:rPr lang="en-GB" sz="2400" spc="-25" dirty="0">
                <a:solidFill>
                  <a:srgbClr val="385622"/>
                </a:solidFill>
                <a:latin typeface="Please write me a song" panose="02000603000000000000" pitchFamily="2" charset="0"/>
                <a:ea typeface="Please write me a song" panose="02000603000000000000" pitchFamily="2" charset="0"/>
                <a:cs typeface="Calibri"/>
              </a:rPr>
              <a:t> </a:t>
            </a:r>
            <a:r>
              <a:rPr lang="en-GB" sz="2400" b="1" dirty="0">
                <a:solidFill>
                  <a:srgbClr val="385622"/>
                </a:solidFill>
                <a:latin typeface="Please write me a song" panose="02000603000000000000" pitchFamily="2" charset="0"/>
                <a:ea typeface="Please write me a song" panose="02000603000000000000" pitchFamily="2" charset="0"/>
                <a:cs typeface="Calibri"/>
              </a:rPr>
              <a:t>integrity</a:t>
            </a:r>
            <a:r>
              <a:rPr lang="en-GB" sz="2400" b="1" spc="-50"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on</a:t>
            </a:r>
            <a:r>
              <a:rPr lang="en-GB" sz="2400" spc="-30"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what</a:t>
            </a:r>
            <a:r>
              <a:rPr lang="en-GB" sz="2400" spc="-30"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they</a:t>
            </a:r>
            <a:r>
              <a:rPr lang="en-GB" sz="2400" spc="-25"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have</a:t>
            </a:r>
            <a:r>
              <a:rPr lang="en-GB" sz="2400" spc="-35"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learned</a:t>
            </a:r>
            <a:r>
              <a:rPr lang="en-GB" sz="2400" spc="-25"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and</a:t>
            </a:r>
            <a:r>
              <a:rPr lang="en-GB" sz="2400" spc="-30"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consider</a:t>
            </a:r>
            <a:r>
              <a:rPr lang="en-GB" sz="2400" spc="-40"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the</a:t>
            </a:r>
            <a:r>
              <a:rPr lang="en-GB" sz="2400" spc="-10" dirty="0">
                <a:solidFill>
                  <a:srgbClr val="385622"/>
                </a:solidFill>
                <a:latin typeface="Please write me a song" panose="02000603000000000000" pitchFamily="2" charset="0"/>
                <a:ea typeface="Please write me a song" panose="02000603000000000000" pitchFamily="2" charset="0"/>
                <a:cs typeface="Calibri"/>
              </a:rPr>
              <a:t> </a:t>
            </a:r>
            <a:r>
              <a:rPr lang="en-GB" sz="2400" b="1" dirty="0">
                <a:solidFill>
                  <a:srgbClr val="385622"/>
                </a:solidFill>
                <a:latin typeface="Please write me a song" panose="02000603000000000000" pitchFamily="2" charset="0"/>
                <a:ea typeface="Please write me a song" panose="02000603000000000000" pitchFamily="2" charset="0"/>
                <a:cs typeface="Calibri"/>
              </a:rPr>
              <a:t>implications</a:t>
            </a:r>
            <a:r>
              <a:rPr lang="en-GB" sz="2400" b="1" spc="-50" dirty="0">
                <a:solidFill>
                  <a:srgbClr val="385622"/>
                </a:solidFill>
                <a:latin typeface="Please write me a song" panose="02000603000000000000" pitchFamily="2" charset="0"/>
                <a:ea typeface="Please write me a song" panose="02000603000000000000" pitchFamily="2" charset="0"/>
                <a:cs typeface="Calibri"/>
              </a:rPr>
              <a:t> </a:t>
            </a:r>
            <a:r>
              <a:rPr lang="en-GB" sz="2400" spc="-25" dirty="0">
                <a:solidFill>
                  <a:srgbClr val="385622"/>
                </a:solidFill>
                <a:latin typeface="Please write me a song" panose="02000603000000000000" pitchFamily="2" charset="0"/>
                <a:ea typeface="Please write me a song" panose="02000603000000000000" pitchFamily="2" charset="0"/>
                <a:cs typeface="Calibri"/>
              </a:rPr>
              <a:t>for </a:t>
            </a:r>
            <a:r>
              <a:rPr lang="en-GB" sz="2400" dirty="0">
                <a:solidFill>
                  <a:srgbClr val="385622"/>
                </a:solidFill>
                <a:latin typeface="Please write me a song" panose="02000603000000000000" pitchFamily="2" charset="0"/>
                <a:ea typeface="Please write me a song" panose="02000603000000000000" pitchFamily="2" charset="0"/>
                <a:cs typeface="Calibri"/>
              </a:rPr>
              <a:t>action</a:t>
            </a:r>
            <a:r>
              <a:rPr lang="en-GB" sz="2400" spc="-25"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these</a:t>
            </a:r>
            <a:r>
              <a:rPr lang="en-GB" sz="2400" spc="-30"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may</a:t>
            </a:r>
            <a:r>
              <a:rPr lang="en-GB" sz="2400" spc="-5"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have</a:t>
            </a:r>
            <a:r>
              <a:rPr lang="en-GB" sz="2400" spc="-30"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for</a:t>
            </a:r>
            <a:r>
              <a:rPr lang="en-GB" sz="2400" spc="-25"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their</a:t>
            </a:r>
            <a:r>
              <a:rPr lang="en-GB" sz="2400" spc="-40" dirty="0">
                <a:solidFill>
                  <a:srgbClr val="385622"/>
                </a:solidFill>
                <a:latin typeface="Please write me a song" panose="02000603000000000000" pitchFamily="2" charset="0"/>
                <a:ea typeface="Please write me a song" panose="02000603000000000000" pitchFamily="2" charset="0"/>
                <a:cs typeface="Calibri"/>
              </a:rPr>
              <a:t> </a:t>
            </a:r>
            <a:r>
              <a:rPr lang="en-GB" sz="2400" b="1" dirty="0">
                <a:solidFill>
                  <a:srgbClr val="385622"/>
                </a:solidFill>
                <a:latin typeface="Please write me a song" panose="02000603000000000000" pitchFamily="2" charset="0"/>
                <a:ea typeface="Please write me a song" panose="02000603000000000000" pitchFamily="2" charset="0"/>
                <a:cs typeface="Calibri"/>
              </a:rPr>
              <a:t>own</a:t>
            </a:r>
            <a:r>
              <a:rPr lang="en-GB" sz="2400" b="1" spc="-25" dirty="0">
                <a:solidFill>
                  <a:srgbClr val="385622"/>
                </a:solidFill>
                <a:latin typeface="Please write me a song" panose="02000603000000000000" pitchFamily="2" charset="0"/>
                <a:ea typeface="Please write me a song" panose="02000603000000000000" pitchFamily="2" charset="0"/>
                <a:cs typeface="Calibri"/>
              </a:rPr>
              <a:t> </a:t>
            </a:r>
            <a:r>
              <a:rPr lang="en-GB" sz="2400" b="1" dirty="0">
                <a:solidFill>
                  <a:srgbClr val="385622"/>
                </a:solidFill>
                <a:latin typeface="Please write me a song" panose="02000603000000000000" pitchFamily="2" charset="0"/>
                <a:ea typeface="Please write me a song" panose="02000603000000000000" pitchFamily="2" charset="0"/>
                <a:cs typeface="Calibri"/>
              </a:rPr>
              <a:t>lives</a:t>
            </a:r>
            <a:r>
              <a:rPr lang="en-GB" sz="2400" b="1" spc="-45"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and</a:t>
            </a:r>
            <a:r>
              <a:rPr lang="en-GB" sz="2400" spc="-20" dirty="0">
                <a:solidFill>
                  <a:srgbClr val="385622"/>
                </a:solidFill>
                <a:latin typeface="Please write me a song" panose="02000603000000000000" pitchFamily="2" charset="0"/>
                <a:ea typeface="Please write me a song" panose="02000603000000000000" pitchFamily="2" charset="0"/>
                <a:cs typeface="Calibri"/>
              </a:rPr>
              <a:t> </a:t>
            </a:r>
            <a:r>
              <a:rPr lang="en-GB" sz="2400" b="1" dirty="0">
                <a:solidFill>
                  <a:srgbClr val="385622"/>
                </a:solidFill>
                <a:latin typeface="Please write me a song" panose="02000603000000000000" pitchFamily="2" charset="0"/>
                <a:ea typeface="Please write me a song" panose="02000603000000000000" pitchFamily="2" charset="0"/>
                <a:cs typeface="Calibri"/>
              </a:rPr>
              <a:t>the</a:t>
            </a:r>
            <a:r>
              <a:rPr lang="en-GB" sz="2400" b="1" spc="-35" dirty="0">
                <a:solidFill>
                  <a:srgbClr val="385622"/>
                </a:solidFill>
                <a:latin typeface="Please write me a song" panose="02000603000000000000" pitchFamily="2" charset="0"/>
                <a:ea typeface="Please write me a song" panose="02000603000000000000" pitchFamily="2" charset="0"/>
                <a:cs typeface="Calibri"/>
              </a:rPr>
              <a:t> </a:t>
            </a:r>
            <a:r>
              <a:rPr lang="en-GB" sz="2400" b="1" dirty="0">
                <a:solidFill>
                  <a:srgbClr val="385622"/>
                </a:solidFill>
                <a:latin typeface="Please write me a song" panose="02000603000000000000" pitchFamily="2" charset="0"/>
                <a:ea typeface="Please write me a song" panose="02000603000000000000" pitchFamily="2" charset="0"/>
                <a:cs typeface="Calibri"/>
              </a:rPr>
              <a:t>world</a:t>
            </a:r>
            <a:r>
              <a:rPr lang="en-GB" sz="2400" b="1" spc="-10"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in</a:t>
            </a:r>
            <a:r>
              <a:rPr lang="en-GB" sz="2400" spc="-20"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which</a:t>
            </a:r>
            <a:r>
              <a:rPr lang="en-GB" sz="2400" spc="-35" dirty="0">
                <a:solidFill>
                  <a:srgbClr val="385622"/>
                </a:solidFill>
                <a:latin typeface="Please write me a song" panose="02000603000000000000" pitchFamily="2" charset="0"/>
                <a:ea typeface="Please write me a song" panose="02000603000000000000" pitchFamily="2" charset="0"/>
                <a:cs typeface="Calibri"/>
              </a:rPr>
              <a:t> </a:t>
            </a:r>
            <a:r>
              <a:rPr lang="en-GB" sz="2400" dirty="0">
                <a:solidFill>
                  <a:srgbClr val="385622"/>
                </a:solidFill>
                <a:latin typeface="Please write me a song" panose="02000603000000000000" pitchFamily="2" charset="0"/>
                <a:ea typeface="Please write me a song" panose="02000603000000000000" pitchFamily="2" charset="0"/>
                <a:cs typeface="Calibri"/>
              </a:rPr>
              <a:t>they</a:t>
            </a:r>
            <a:r>
              <a:rPr lang="en-GB" sz="2400" spc="-20" dirty="0">
                <a:solidFill>
                  <a:srgbClr val="385622"/>
                </a:solidFill>
                <a:latin typeface="Please write me a song" panose="02000603000000000000" pitchFamily="2" charset="0"/>
                <a:ea typeface="Please write me a song" panose="02000603000000000000" pitchFamily="2" charset="0"/>
                <a:cs typeface="Calibri"/>
              </a:rPr>
              <a:t> </a:t>
            </a:r>
            <a:r>
              <a:rPr lang="en-GB" sz="2400" spc="-10" dirty="0">
                <a:solidFill>
                  <a:srgbClr val="385622"/>
                </a:solidFill>
                <a:latin typeface="Please write me a song" panose="02000603000000000000" pitchFamily="2" charset="0"/>
                <a:ea typeface="Please write me a song" panose="02000603000000000000" pitchFamily="2" charset="0"/>
                <a:cs typeface="Calibri"/>
              </a:rPr>
              <a:t>live.</a:t>
            </a:r>
            <a:endParaRPr lang="en-GB" sz="2400" dirty="0">
              <a:latin typeface="Please write me a song" panose="02000603000000000000" pitchFamily="2" charset="0"/>
              <a:ea typeface="Please write me a song" panose="02000603000000000000" pitchFamily="2" charset="0"/>
              <a:cs typeface="Calibri"/>
            </a:endParaRPr>
          </a:p>
        </p:txBody>
      </p:sp>
      <p:sp>
        <p:nvSpPr>
          <p:cNvPr id="15" name="Rectangle: Rounded Corners 14">
            <a:extLst>
              <a:ext uri="{FF2B5EF4-FFF2-40B4-BE49-F238E27FC236}">
                <a16:creationId xmlns:a16="http://schemas.microsoft.com/office/drawing/2014/main" id="{47CE5CD8-112C-4454-467C-FCC6AE8FC5F5}"/>
              </a:ext>
            </a:extLst>
          </p:cNvPr>
          <p:cNvSpPr/>
          <p:nvPr/>
        </p:nvSpPr>
        <p:spPr>
          <a:xfrm>
            <a:off x="9538591" y="2445405"/>
            <a:ext cx="1563691" cy="523220"/>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Please write me a song" panose="02000603000000000000" pitchFamily="2" charset="0"/>
                <a:ea typeface="Please write me a song" panose="02000603000000000000" pitchFamily="2" charset="0"/>
              </a:rPr>
              <a:t>Respond</a:t>
            </a:r>
          </a:p>
        </p:txBody>
      </p:sp>
      <p:sp>
        <p:nvSpPr>
          <p:cNvPr id="6" name="TextBox 5">
            <a:extLst>
              <a:ext uri="{FF2B5EF4-FFF2-40B4-BE49-F238E27FC236}">
                <a16:creationId xmlns:a16="http://schemas.microsoft.com/office/drawing/2014/main" id="{074CC9AE-BEA2-D93F-1F97-D6E44AC17E0E}"/>
              </a:ext>
            </a:extLst>
          </p:cNvPr>
          <p:cNvSpPr txBox="1"/>
          <p:nvPr/>
        </p:nvSpPr>
        <p:spPr>
          <a:xfrm>
            <a:off x="2699338" y="268928"/>
            <a:ext cx="2277241" cy="1569660"/>
          </a:xfrm>
          <a:prstGeom prst="rect">
            <a:avLst/>
          </a:prstGeom>
          <a:noFill/>
        </p:spPr>
        <p:txBody>
          <a:bodyPr wrap="square" rtlCol="0">
            <a:spAutoFit/>
          </a:bodyPr>
          <a:lstStyle/>
          <a:p>
            <a:r>
              <a:rPr lang="en-GB" sz="2400" dirty="0">
                <a:latin typeface="Please write me a song" panose="02000603000000000000" pitchFamily="2" charset="0"/>
                <a:ea typeface="Please write me a song" panose="02000603000000000000" pitchFamily="2" charset="0"/>
              </a:rPr>
              <a:t>Students will be asked to demonstrate the following ways of knowing:</a:t>
            </a:r>
          </a:p>
        </p:txBody>
      </p:sp>
    </p:spTree>
    <p:extLst>
      <p:ext uri="{BB962C8B-B14F-4D97-AF65-F5344CB8AC3E}">
        <p14:creationId xmlns:p14="http://schemas.microsoft.com/office/powerpoint/2010/main" val="11962249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par>
                                <p:cTn id="19" presetID="16" presetClass="entr" presetSubtype="2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500"/>
                                        <p:tgtEl>
                                          <p:spTgt spid="4"/>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barn(inVertical)">
                                      <p:cBhvr>
                                        <p:cTn id="29" dur="500"/>
                                        <p:tgtEl>
                                          <p:spTgt spid="2"/>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barn(inVertical)">
                                      <p:cBhvr>
                                        <p:cTn id="32" dur="500"/>
                                        <p:tgtEl>
                                          <p:spTgt spid="15"/>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barn(inVertical)">
                                      <p:cBhvr>
                                        <p:cTn id="3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10" grpId="0" animBg="1"/>
      <p:bldP spid="12" grpId="0" animBg="1"/>
      <p:bldP spid="14" grpId="0"/>
      <p:bldP spid="1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BF0B0ABD-B56A-516B-91C1-E3E4151AD68A}"/>
              </a:ext>
            </a:extLst>
          </p:cNvPr>
          <p:cNvSpPr/>
          <p:nvPr/>
        </p:nvSpPr>
        <p:spPr>
          <a:xfrm>
            <a:off x="264230" y="670526"/>
            <a:ext cx="7014026" cy="6118202"/>
          </a:xfrm>
          <a:prstGeom prst="ellipse">
            <a:avLst/>
          </a:prstGeom>
          <a:solidFill>
            <a:srgbClr val="CC00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6BDF33C0-C529-F36B-71E5-BA3568B7CD0B}"/>
              </a:ext>
            </a:extLst>
          </p:cNvPr>
          <p:cNvSpPr/>
          <p:nvPr/>
        </p:nvSpPr>
        <p:spPr>
          <a:xfrm>
            <a:off x="1191491" y="1483790"/>
            <a:ext cx="5182841" cy="470368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9D35CAC1-011F-7285-E5DC-EBD2671E4752}"/>
              </a:ext>
            </a:extLst>
          </p:cNvPr>
          <p:cNvSpPr/>
          <p:nvPr/>
        </p:nvSpPr>
        <p:spPr>
          <a:xfrm>
            <a:off x="2009417" y="2352092"/>
            <a:ext cx="3591179" cy="3164858"/>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18" name="Title 1"/>
          <p:cNvSpPr>
            <a:spLocks noGrp="1"/>
          </p:cNvSpPr>
          <p:nvPr>
            <p:ph type="title"/>
          </p:nvPr>
        </p:nvSpPr>
        <p:spPr>
          <a:xfrm>
            <a:off x="749271" y="0"/>
            <a:ext cx="8472518" cy="714380"/>
          </a:xfrm>
        </p:spPr>
        <p:txBody>
          <a:bodyPr>
            <a:normAutofit/>
          </a:bodyPr>
          <a:lstStyle/>
          <a:p>
            <a:r>
              <a:rPr lang="en-GB" u="sng" dirty="0">
                <a:solidFill>
                  <a:srgbClr val="C00000"/>
                </a:solidFill>
                <a:latin typeface="Please write me a song" panose="02000603000000000000" pitchFamily="2" charset="0"/>
                <a:ea typeface="Please write me a song" panose="02000603000000000000" pitchFamily="2" charset="0"/>
              </a:rPr>
              <a:t>RE in Key Stage 3</a:t>
            </a:r>
          </a:p>
        </p:txBody>
      </p:sp>
      <p:sp>
        <p:nvSpPr>
          <p:cNvPr id="10246" name="AutoShape 6" descr="data:image/jpeg;base64,/9j/4AAQSkZJRgABAQAAAQABAAD/2wCEAAkGBxQTEBUUEhQUFhUUFxgaGBYYFRcaFxgXGBoYGBccHhUZHCggGBolHBoUITEiJSkrLi4uFx8zODMsNygtLisBCgoKDg0OGxAQGy8mICUsLywsLCwsLCwsLCwsLCwsLCwsLCwsLCwsLCwsLCwsLCwsLCwsLCwsLCwsLCwsLCwsLP/AABEIAHgBdAMBEQACEQEDEQH/xAAcAAACAwEBAQEAAAAAAAAAAAAABQQGBwMBAgj/xABHEAABAwEEBQgIAwYEBgMAAAABAAIDEQQFITEGEkFRcQcTImGBkbHBMjM0UnKCobIUQtEjYpKi4fAkdLPCFSVDU3PxNUSD/8QAGwEAAQUBAQAAAAAAAAAAAAAAAAECAwQFBgf/xAA0EQACAQIDBAkDAwUBAAAAAAAAAQIDEQQhMRIyM3EFEyI0QVFhgbFykcEUofAjQlLR4UP/2gAMAwEAAhEDEQA/AJq1jmQQAIAEACABACTTP2N/Fn3BVcZwn7Gt0L3uPJ/BnaxzswQAIAEACABAFguD1Z+I+AU9LQkhoM1IPBAAgAQAIAEALnZlbMN1GLPefM8ThoIAEACABADbRj2j5XLM6Y7s+aELeuTEBAAgAQAIAEAILf6x3HyWxh+FE5jGceXMjqcrAgAQAIAEAePyKbLQs4LvFP6l8kNRHowIAEACABAAgD0JGKWxdIeWggAQAIAEACAEmmfsb+LPuCq4zhP2NboXvceT+DO1jnZjG5bmltUgZE0knbRJcRtJXZzvJrWO5tmTfSO0njuQs8xS8cmehLLY17p6iNoqXCgNT6IBIIyBJ7EsY7TfkitiK/VJW1ZWNKXwMlfFZW9AGmu6hcRsyFMc+5NWeZPG9s9RCnDiwXB6s/EfAKeloSQ0GakHnSCAvNG4mhNOAqUkpqKuxraWbOaUcdIoC4OIyYAT2mgTXJJpeY1tJpHNOHAgBc7MrZhuoxZ7z5nicNBAAgQEACBRtox7R8rlmdMd2fNCFvXJiAgAQAIAEACAEFv9Y7j5LYw/CicxjePLmFhsMkztWJjnu3NFacTkB1lTpNkEYyk7RVywu0HnbTnHsaSK0xNFFUqKDsyysFPxPWaFvJA55grtLSmLERbsL+il5nO9dB7VC3WAEoGfN1Lh8tKnsVlxaGVMJUgr2vyKykKx4/IpstCzgu8U/qXyQ1EejAgAQAIAEACAPQkYpbF0h5afUbC4gNBJOQAJJ7AgVK5ObctoIrzMn8JH0OKZ1kPNEnUVP8X9jyG5bQ52qIZAetpaO84IdSCV7gqFRuyiz6t1xzxDWfGdUZuFCBxpkiNWEtGLPD1IK8kLk8hEmmfsb+LPuCq4zhP2NboXvceT+CiXfZDLI1g259Q2rGk7K52dz9JaI6KMslkLAKSSMo920VHo8BXtKnhTtHPVmNXxDnNeSMdbyc2qS1OYWkAuxOqcBXHGlKdaqxct1LM0niIKO1c129bALDdMkcIqWsoesnAnyU9RdXSsZ0J9bWUmfmrWJNcyfqSmaGwO7VcTobHzswLXyOaGNOBAxJJ6yB2KJVNqdkMU7ysjpcHqz8R8ArlLQnhoPvwDjFzrBrNGDqZsPWN3WjrY7exLJ+HqG2trZZ0uCUNtMbiQADiScKUO1NxMXKlJIbWV4NHzfEcbZncy4OYTUUyFcx2JaDm4LbVmLScnHtajEPhbYHtY8GR5aXDI5jAA5gKvapLEJtZK9iLtuqm1kJ7LZXyO1Y2lx6hlxOxW5zjBXk7E8pKKuz7t1jMTtRxBcPSANdXqJ3ptOoqi2loJCe0roSuzK3obqMie8+Z4lGi+3ulM0MUTg0ykipyrhtVavOaklF6jW3kl6mj6AfhefbZ5omTvlfg9zcGUaagA51IUUqdaMXKUx9aSavBWscuU+7o4bWBExrA4ZNFBk3Z3qfDNuGZHGW0symqceNtGPaPlcszpjuz5oQt65MQEACABAAgAQAgt3rXcfJbGH4UTmMbx58zVOTaOl3xn3nPNd/TNFeatY0cGrUkRuUO93WdsXNtBc/XFXV1Rq6uwYk4qtVpKck2Nxdbq7WWpQH6TWzZJGOrmhTxqkVKj/j+5Q/V1DS9AtIDbLLrPoJY3FkgG8ZGm4ih71Z2NlZaeBp4at1kM9UIeVO7WgRTNaASXNeQMyQC0nud3qOaKePppNSRnr8io5aEGC7xT+pfJDUR6MCABAAgAQAIA9CRilsXSHlo20VdILZEWN1hUh+GTCCCa7KGiir7jLWDv1qsaTJO1pAJAJBPYMz1AYY9az0mzacktTmbW3V1scq024Cpw7U7YdxvWK1yFe7uegljjxfq4D3hhiDtGz/2nQWzJNkVZ9ZTlGOpmTmkGhFCMwcwtEwxHpn7G/iz7gquM4T9jV6F73Hk/gWcl8TTbKu/KY+7Xx8AsKo7ON/M62u2o5H6SWiYQIA5zwte0tcAWkUIKbKKkrMVNp3RXLPoPYYnmXmhUY1NKDuCrvD04q8m7eryLDxNSWRjPKrfzbTa9SOmpDUYZa2Ap2Ad5Kgp9pufnpyNLDw2Y5im4PVn4j4BXKWhchoWnRy9eYkOtXUeKOHDI07+9RYqh1sctVoMr09uOWpBDXTS9FoDpHYNGAFfIKa6pQzeg/KEc/A0G6eTdpYHSuJJGVaDuGP1VdSr1FdWivuzNqdINO0RHpdoh+GGuyurtBNRTeDnhhUHelp1akZ7FXx0a8SxhsV1mTFd3X+6GBzGNGuTg6mQOdd53JKuEVSopN5eRNOgpyu9BOTU1OJO1WycWuzK2obqMWe8+Z4lGkO04Wiyu3TtHeR+iq4lZwfr/AKEbSt/PBlr0XdqXpD1T07yW+alrK9Nh4e34LJyxM/xDD1eX9FFhH2HzGU91GeK0SDbRj2j5XLM6Y7s+aELeuTEPuGFzzRjS47gCT9EqTbsgJzbin2s1Rvc5rfEqTqZrVW55fIm0jhbLA6PMscNpY4OA6jTJMlGwpFTQBAFfvA0keevyWzh+HE5jGceXM1zk/ZS7LN1xg95JV6e8amGVqSFHKrDWzwu92Qj+Jp/QKKZV6QXZizM0wzC38lFp1bZPHslia/5mEjwd9Ap4u8ORfwErSaLlp/ZecsEm9lHjsOP0JTJaFrGR2qT9DHX5FQy0M/Bd4p/UvkhqI9GABAGhaP8AJ4ySMOtEkgdX0GFoA6iSDU8EUmql2ZtbHuLtBfcNKeT9kcTpbM5/RxMbqHDbquzr1GqfKKSuGHxzlJRmvcz1MNIEAehIxS3xRFzg1oJcTQAZkrpG7HlyTbsjSLkuttlixxe6msdpOxo6gqFSbqSy0NqjSjQhd6v+WO74cy7Fz6F+4MbiGDj5lNXoPfr468vI9khIoScWgE8S4FyVO4jTWf8ANSMLIW0ANC00DtxHoHrBb0SNtBuS3uNtb+fYg3zcAtNXt6Ewwc38rjs/oU+FXYyehFWwyq9qOUvFGVabMIssgOYc0HiHgJ2M4T9g6G72uT+Ch3bb3wSCSM0cN4qCNoI2hYsoqSszspRTVmazoTp1bbbKIGhjdUAukJrQZYAiv1UU5VIpRUtf5qUK2HpwW0W+8tLbHd5LZp9eV2Ls3OwywGQz+qkpzVO6jeT8WV1RnVzSshldmmFkmh51srQ3bU0pxrl2qRYyGkk0/IilQnF2sZryhcqAkaYbE7A+lLs+XeevLioZOVZ9rKPl58y9h8Js5yMlUpfLJoyG6h1y4DWPogE5DepYbWz2R8b2yLjdsdgODjJrHLnMG1+XAdqrVXilpb2IZuv4fsR9Dafi49br/r5qXG8J80PxPDdjdQVaWehzhXNO3t/CkOpjrd2q6vl3hVcV/b53Rbwae3kZHclijlcRLIIwBgatGPzZp+IqzppOCubVWcorsq51va5uaGsyRkjNpaRUbqgFNo4nbdpKzEp1dp2asypW+0iNjnkVAOQ4rflNQpqT9DKnlJvmc2yzn/6lo/gKZ+of+L+wy/p8HG2wWh4bq2aVpa9rgSAPR6qqGtOVSNlFirXTy8V58yxy2jmraJBiGTNfhto4OVySvFoEW/STSKwW9zXSm0xFtPRDDv313qtTp1aatGwkI7KszncWi922uTm4bTaS+hNC1gwGeOqidWtBXaX89wlKyvb9/wDgiu2x8zbXR1rqh1D1bFV6Vd8Jf1Q55XRdLpsjXa75ASyMDAGms5x6Ir2E9i5mCWcpaIZ6ImT3kQwtYGxNoeizCvF2ZQ60mrLJen8uPUEs2KLNNSterz/omOw7aR1htIEjDs1qO+EkVrvFKpYuwjaZ93nZ2tcTH6NTtqBuodxSO18htiEkEK/eI/aP/vYtnD8OJzGM48uZsOhDq3dZaf8Aab4K9PeZq4fhxIXKTHWwOPuvYfrTzUctCHHK9L3MkUZjlh5PJKXnH+9HKPtKlp7rLeCdqhqekMWtZJ2743+BKHoaldXpyXoYS7JQS0MnBd4p/UvkiKI9GO9hlDJY3uFQx7XEbw0gnwQxJK6aNuuq8ItSokZqnFpJAqDx8lHQkqacWzAq05X0IOlN9MFmkEZ1jqmpANAOO05ZJ9SqpdmJJh6MttNmMBKbgIA9CRimraBwtLpZDi6OjQPixrx2LbxDeUUee4GKV5vwLixv53Z7BuVVv+1Gil/dI9Dct5xPDYgLfuDsS7ghaIHm2c86VycNU+CcMydr+OR5qE5em3+Zu5F17MLN81+5jXKZZBFFKwEmjmYnPFwOO8qXEy2qFyPoqGxjlH0fwZcsk68a6NX7JY5+dj90gjeCMO40KZUhtqwypTU1Zi6eZz3F7yXOcalxzJTkklZDkrZIYaPXGbXKYmSRskpVgfWj6ZgOAwKZVqdWrtZDalTYV2sjjfF0zWaTm52FjsxkQRvBGBCWFSM1eIsJxmrogp44sFwerPxHwCnpaEkNBzY7K6V4YwVJ+nWepLUqRhHakLKSirsn3jZ/wtobzbw4todmB2ggf3QqGlP9RTe0rXI4S62GaLjd2nTQynOan7r2FwHBzdirqGJpdmOaKM8G29Lle0n0mM9Wtc51cHOIph7rW7BvKmpUZuW3V18CzQw+xmxfdlxPnjc5pFRk0/m347E6tio0pqLJalZQlZit8ZaSCKEGhBGIKsp3V0Sp30K7pD6h/EeK0a/B+xiVXve48vb1vyt+0KxDdQPVkKicICABAGg8i8VbXM73IgOBc4U+0qpjN1DKu6Knf/JScHKn0n3NexJLVlvfIGWaMDbrOPW6uqO4D6lczJ9lISPixU5xOaaIeIAEAMLsh12SD3QD2Vo7xaexAX8CA9tDQ7EAV+3etdxWxh+FE5jG8efP8GscnUlbss/UyncSFfnqaeFd6SJemEGvYZx+4T/Dj5JktAxUb0mYoojDHegx/wCZ2f8A/QfyqWloyzhOKjZLWysbxvaR3goZsVN18j8/HLsUEtDGwXeKf1L5IiiPRyXdT4xM0zDWYDiMadtMab02W1bsjJ7Wz2dTU5Z4HU/ZmOg/6bgBTZ0SKKvOtFvtRs/QyEqi8b8z6/4tFAxzmRgdHFz3a3f1dQT6ddJ2hH7h1U6kkm/sZXe9qEszntaAHHYKVO+gwCmV/E2IR2YpENKOPQkYpoGifOC2sMb9UPwlaRUOY0EjDYQdvWVvV0tm7POMHKSqKKNJ1tbH8o+qpaczWvtZ+B7DiSUSyVhY5u55HjrH+9qH4CRzufGrVnaUt7SEteB484B4zGfmlWuyI3kpIxblIg1Ipm6xfSRvSJqT0gcTv3qXEu9D7EPRatj7Xvr8FH0cuiO1Sc06cQvdgzWYS1x3awOBWJVqOCuldHWVJuCva5xv25ZrJLzU7aHMEGrXDeD/AGUtOpGorxFhNTV0RrHZTJr0/Ixz+xtE6UrDm7DXQaB77xs+pWrXhxpsa3F30w7VHiGlTdyOs0qbuaNylWdloschw5yzOJadtMNYcCPq1UcK3Ca8mVaF4yXkzHFqF8sFweqPxHwCnpaEkNB7Z7c6NpEfRLvScPSI3A/lHBE6UZu8s7eHgEoKTzGWjtmhcyQ2ggAua1riadIgn0tirYupUg47BDXlKLWyTZNFWOxhmB7QfBQxx8lvRGLFNbyObdD31xeKcP6p76Qj4IV4peQsviy/h5tVjnAhoNa41PBWKE+uheSJqcusjdkK0Whz3azzrO3nM8d6mjCMFaI+MVHJFevezGSNzW0qSM8sCtapBzpWXoYtSN21zOMlktrjV08JOAzbswH5FCo4hePwMtPzX89jyyiZtpgimkYWyupVlD5CmYRt1YzSm9eQt5JpO3j5lk0fga62wMeA5rpmNcCMCC4AghWqjtBtCmpz3vdEEhY6CNj2mhHMN2FUerrSV7/uR2qf5Emz6eXaz0Dq192MDwSfpqg105PVmbwWhsl4Pew1aQ6hUfSithLP0J34lsmOtCzVBOoHB3fXzC5djThZLFJKaRsLqZ0yHEnAJYwlLRCNpajEXIGis0rW/usGue8YDvT9iK3pfbP/AIF34IkWO4opHBrZX1I2sA80U4RnLZQSbSuMrlskcbHhp1i49KooQ0ZCneoak1s2j4jZJ3KjaHVcUqHsrlu9a7j5LYw/CicxjePPn+DTuS19btYPdklHc9yvPwNHBv8ApFptUIfG5hyc0tPaKJGWJx2otGAlpGBzGB4jNQnODvQQVvODhIf5VJT0ZawnFRszxgeCcbMs0z8+zDPtVeWhjYLvFP6l8kJRHowIA2rQ272vsMBmjBdqZuFTq1Or9KKeNKMleSMHF1HGtJRZ9aW3O02KYQQgvLcA1o1jiK07ESpRS7KEwtZ9att5GJqA3wQB6EjFLlY7e+CVksbdcsJqyoGs0ghwBORxr2LoakNpWPM6FTq57Rpd2XgJ4I5GtLQ+vRNKihpQ0wrVUXHZk7mxGe3FbPiT6UCj1ZNoj5s4w7UshsNDyAYEdaWQkNGiv6T30+zxgRBnOPcfTr0W0xdqjPGg2KanTU3cq1sQ6SstWZRpq8myPLiSS5pJOZOsKlPxmVF+wnQzbxib8n8Gdh5GINCMQdxGIWOdmaxylQieyF9BzlncHA/uuA1h4fwrNwr2Z28ylQ7MuZVtGbqcLDaZyKulZzUQ2mrqE9poOwqxVn/UjHyzZNUl2ki76O3XBd1nLjQykdN+1x91u5v/ALKqVJSrSt4FeTlVkKX2oyNnDvzxknt1lO4qOyWJQSSMtbkrxOyw3B6s/EfAKeloSQ0GakHkucf4F3/nb9jlTq8ZcvyQviLkJY3lpq0kHqNPBK89SRq+p1fa5CKc4/8Ajd+qaox8hFGPkP8ASUftxX3Gp+D4fuMoboqVomFzsytmG6jFnvPmeJw0gTmltsf/AJR9zVTxO/Dn+UNeq9/gtFwYXlB/mWf6gVmruPkL4ez+CTp6ylvl+J33FJRd4IEV1SCjbRj2j5XLM6Y7s+aEL9c1p1JMcj/Z+hK5Jq6EH9osWo0NiHQJLn9LOuA7AMuKOtThs/xjYvPMhvs5c3F7GACpcXZAZ4AY4J0IXeo5yGdgsTY9VzXueSCWuyGWGG0YpetjCV4arx/4Mcm1Ziq0WpjSKO6TqhwGQr1qJrMen5iS1R6ryP7onoCt2/1juPktjD8KJzGN48uZovJLJWxSN9yeQd4a7/cr3gi9gX/TfMu6QumF6QQalrnbukf3Ekj6EKFnPVI7M2vUZcnbK3nH1Ryn7QpKejLGCV6psJTjYeh+fbRm7iVXloYuC7xT+pfJCa0kgAEkmgAzJOQUR6Ma7o5oBBCGvnHOyUBo70GnbRowdxNVYjSS1MSvj5yyhkv3LkApTPPJK06NK7K5JHe2QqtfMo996N2e2udqjmLUMwRg7iBg7iMVXTjN20ZpUsRUopX7UTNL2uuWzSmKZuq4ddQRsIO0JjTTszVp1I1I7UdCIE1khbF0h5ae2a0TxVEFolia4klo1XNqcyA8HVJ6kx04t3aJ4V5wVkxzcmmL4daO2OkkacWShmsetrgwbMCDTaop0Ve6LNLFu1pMmWrTtwp+Gg12DEukOo5w2hrdnF1ExYe+bJHjVGyQvv3SN1rjDOafAA7WP7TpONMKFhwGfHBSU6OzrmQ18Xtq0MhQ1u9znE5uc4uce0lTJJaFOUnJ3Yl0z9jfxZ9wVbGcJ+xqdC97jyfwUGxw68jGe85o7yAsaTsrnZN2zNSvafnBaGb4j3gGioQjZRfqV1GyTO1hiMVmhaB0Q2nBzaV8apsu1JjXnJiC22x80gFczRo2Dr81ahBQiW4xUEOOYBlexmXNMaOv0hXvUDfZTfmyu32bvzZlGrTA5jAq+WCwXB6s/EfAKeloSQ0GakHk6zM17LaIxiRqSNHwEh30KqYhWnGXNENTKUX7CFBISrrspkmYwbSCeAxKbOWzFsbOVo3HOkcwdaHU/KA3tGf1KlwsbUkNoq0BYrBMLnZlbMN1GLPefM8ThosvB1LVZDulH3MVTE70Of8Aojne8bFru0UvGL/NR/6oVie4+T+B/gNOU2Olvf1/rXzTMPw0NjoVNTDxtox7R8rlmdMd2fNCF1sLayxje9o/mC5SKu0IN7Re5je5oFWmuGwV3blHspu4NEV16g1BZgQQelsOB2J4lj6iv2QRsYAKsaAXb6CnYmuCcm/MLIVEpwoxvOAtjiLs3Nr2HL++tK1Zhe5T7f6x3HyWvh+FE5jG8eXMvHJFN0LU3dKx38TKf7VbcrRRawDyft+TQw5KmaFzHtP4tW3y/vBru9o/RRy1MTFq1VnfkyZW8Sfdgf8AVzQpKe6yXA8Q1l+R4JTVlus/Psu3tVeWhjYLvFP6l8ll5Mbm560864VZBQ/OfRw6sT3JKcbs7jH1tinsrV/Brb5QEtTEwhlqYii2cnzkg6oq4DLwUKxUp7kRygr5nV8hGxSVa8oN9nLzGqKZX9J24NmZ0XsPpDOhy+viVUnX22mlZlvD+MHoyo8pkHORWa1DNwLH03+k36h/0VpzU4qX3LuBey5U/dFBCYzSLYukPLQQBEtdq1XsG/PwHmgclkSwUDQQAIASaZ+xv4s+4KrjOE/Y1uhe9x5P4KtofZS+1NOxgLvIeKwqztE7Cbsi43W0utGOIla8jgHavkoKmUOQ2bWxyO9rvOrHxt/IHavWSQ00702NPNNjYwzTZ9WuyNZNAxg9GKlfeeXdI95RGTcZN+YRk3Ft+Z2hcI7wdEccCyvWDUJr7VFSGvtUkygaaWHmrbIB6L+mPmxP1qrVCW1BEtKV4nS4PVn4j4BXaWhYhoM1IPOlnncxwcw0I/sgjaE2UVJWY2UVJWY5sOj8Vqbrx1YQaOYCKA54VyCzq1SVGWy8/IrTqypuzONqcyyudHAOnk+Qmp4DcpaNLrUpz08EPhF1FtS0FBKvFgEALnZlbMN1GLPefM8Thom0hfquhO55PcWqjjXbZ9/wNeseaLpZBS84v8zF/qNVupuPkxVoOOVVv+OP97GqPDcMbDdRTFOPG2jHtHyuWZ0x3Z80IXa7nhs0ZOAD2k9hXKRdncRjO9ruc5okYKilHAZim2m5Mh5CXzEicKeoAl3Zdr5nUaMPzOOAaNuKdGDkI3Yb6VU6NMAMAOoYD6Jm3tSbCOhn1v8AWO4+S2cPwonM43jy5/gtPJXJSW1jqgP+qn15bMY+/wCCTCO1zQ4ba1zi0OBIzFcQo41loX1MzrlNjpamO96MfQkfoplK5nY3iX9DryTR1tVpd7sUbf4nPP8AtU0XaJLgN5s02T0TwKU0Z7r5H59kyKgloY2C7xT+pfI+0Bvg2eSTDWD2tqK0yJx+qq1pNRyZ3mMpdZFGg2PSOJ5pRzT1io7wqTyM2VCSJj7wYAS14Bp17K02IjVcd12I9hvVEq1WtocQXgdVVYxVR9Y43yGQg7XsLb0tsZie2tatOQ27MVWUlcmpxkpJlRv+0g3cWuyGXxF3RUtNvrbIuUY/1roz8K6zTLYukPLQQAhts2tITsBp2D+yglWSLLeUUbLQ+OI1aA11K11S4VLa9SbBtrMWtFRlkcE4hBACTTP2N/Fn3BVcZwn7Gt0L3uPJ/Av5PYqMtEm4NA7A5x8lzuI1SOtq6pDq65gLJBMKVs0j2yUz5uTGvZn3ptRduUfNZc0Nmu24+f4FMlrb+GgA9ON8msd7SQ7xClUXty8nYlS7bZYbHMKxyk1AkoewBze/HuVeS1ivIjktY+gs/F694h3vPCl2bUbDmrU7CrTikkcco/I57Ceomre4j+ZLQWy2gpq10Lrg9WfiPgFoUtCzDQZqQeCALloJHRj3b3Ad2XiVk9Iy7SXoUcW80ioTyaz3OObnE95qtWKski6lZWPhKKCAFzsytmG6jFnvPmeJw0RaV+jHxPgFSxn9vv8Agjq7nuvyXcO/5jG4f9+E/wAzCrU+G+T+CRLOxYuV6Olrad4Pg1Q4XhkdN9lFDVkkG2jHtHyuWZ0x3Z80IW5cmIWTR69BTUeaUyKjnHxQjRKtN0QukqQRre6aCvCidGeWaG3ZwtF3QRtDubc6rmtNX4CppU0GIqpIzg8rfuLmd3WkMpWjWj8ow7AEyTclYQrt52wyvJ2DJEVZDyq2/wBY7j5LZw/CicxjePPn+B1oFOWSWsjE6kJ+siTFbkff8C4fxLFZ7eWSOkAFTXDZiqKdncspi7lGOt+Hfva8fYfMq9h5XTK2KzaZ05L5WxttL3EAOkYwE7dVhNP5lLVqKCSZLg3spsu12XmZonEt1aVGddlUylXc07lzrNqLMRfkVJLQzMF3in9S+T6ue0Bkork7Dvy+qr1I3ieiVY3iW2xupI3j4qjLQoy0HpCrlc62mcvdrOpU7upOnNzd2NSSVkR5fRPApI6jlqVfTSbVjii2mrj2Cg7yT/CrmGV25F3Cq7ciphW2XS2LpDy0EAV+ewyNcaM1m1NKEZE1yKQlUkTea5qNznGr34HHDs+uKUbe7GEB6IrnTFA1qzPtAgk0z9jfxZ9wVXGcJ+xrdC97jyfwL9CJK2adm0nxZQeBXPVl20zrqizTO2i1u1JC0irJRqkHKoBIw4E96WvC6v4oWrG65EK97LzUhA9E4t4buxSU5bSzHRd0TLBaybO5m8jvFfIpko9q4ts0yPHaSycuAq6nR3AkUqeoYpzjeNglG+RymFbDMDjqPw+iR76GveIdwerPxHwCu0tCeGgzUg8EAXLQ1xFml6iSP4VlY9f1Y/zxKOJXbRTGZBaz1Lx6kAEALnZlbMN1GLPefM8Thok0qHQZ8R8FTxiyRHV3Pf8A2XGH2yzne6zn6sU//l7fglW97lw5Y4/20Z3geB/RQ4TdfMip7qM5VskG2jHtHyuWZ0x3Z80IW9cmICAJEFvkbSjjhsJqElgsSLZe75GuaQAHZ08jsSKNncSxBkkLjUkklOFPlACC3+sdx8lsYfhROYxvHnz/AANtBX0tE/wR+L03F7keb/AYfxLjHH+016jhTqoqJaFGnorDGdz/ABaf0CtYV9por4nRBoPY2usJ1q9KWR2G8dAfQJcU7zt5IfQXYHFxWdwdrk0ABBbiKkjcq8HZ3JTL5dvatKWhVwXeKf1L5ISiPRi03Ta9eMH8zcDx2Ht/VVKsLMp1IbLLbG+oB3hUWrFJqzsfSAPHOAFTgBmdwQlfJAZxft5c/MXj0Rg34R+uJWrSp7EbGrSp7EbEAJ7JS2LpDy0EACAFhkZLO1r3FsYdRxAxAB6WG9I/Qlgl4je12pks0r4mlsZd0Qd1KV6q59qSCaVmFZxc246HNOIhJpn7G/iz7gquM4T9jW6F73Hk/gr2g9rDLQWH/qNoOLcR9KrBrq8bnX1FkTBSGeSNwwqC3sNWnuKXeimKs0cb1teu3hkiEbDrWPLqf0Dx/ROkPjoSnyAAu3BJYcQLbaNSwBv5ppCflbSp76BJa9TkV9ZHxcHqz8R8ArlLQsQ0GakHjKx3LJJjTVG92fY3NV6mKhD1IpVoxLtctgEMersO/M76rHr1XUltFCrPbdyo3lo5JG46nSbXDfTZht7Fq0sZCa7WTLsMRGSzEzmkGhBBGw5q3e5MeIFFzsytmG6jFnvPmeJw0S6VD9k34vIqpi91EVXd9y2XRMJrVZeaIfjZwQ3HpN1S4cRQpeupqns3zt+CeCcltrQv3LM3GI9Q8XJuD0ZBS3TL1cJRtox7R8rlmdMd2fNCFvXJiAgAQAIAEACAEFv9Y7j5LYw/CicxjePPn+Dy7bWYzaC30jHGBx1nJMXuR5v8Bh/EtP8Axr9vC0ejI0l3F1NTwPeqBZFlsvbnrNKHHFk1R8DidXwKnw2+Q190k6P34IGQsfURthc95p6T3dIAHfT7kYh3qskp5RRYrp0kZJFC55AfM4tDRjiK17Bhj1qG48zi0Zu4laj3Srg+80/qXyQVEejEy67XzclT6JwP69iZOO0hlSO0i/XJejWx0Oo7HBxaDgdmG7zVNtxeUV7ozatNtjCS+2UNRGfkHkk6yby2V9iNUn6lO0n0gD2c3FgCeka1w2AHr28FNRo2e0y9QobL2pFWVotnoSMUti6Q8tBAAgBfJdYMmsHOAJqW4U7NyLD1LInRsDRQIGt3PpAgk0z9jfxZ9wVXGcJ+xrdC97jyfwZ7G8tIINCDUEbCFjnZku2XrJK/XeRrAUqBTBNjFRVkIklocXWtx2p1hx9xXg9ooCKcElgTseyXjI4UJw4IsDbZytNqdJq6xrqtDR1AISSGpWHVwerPxHwCsUtCWGg0a4ggjAjEFSNXyY4s926VhopLHj77aVPynyKzauAbzg/ZlSeGb3WNRpXZ97x8hVf9DW9PuRfpqh8S6V2en53dWp+pSrAVvT7gsNUK1ft5xzEFkZbT8xIqRuoP1Whh6EqWsrlulTlDVipWSYXOzK2YbqMWe8+Z4nDT5fEx1NdjXgGtHZJsoRkrMRq5Pu63iBwdDFGxzTrAtBwdvzUTw1J52HRk4rZTyJd9aRzWoATHWpkdoUkKcYbqGpCdPFG2jHtHyuWZ0x3Z80IW9cmICABAAgAQAIAQW/1juPktjD8KJzGN48+ZEYXNeSAxwcACHa2ytMuKlnCNSKUvAip1NgltvB+H7KHDL0zSmW1Rfpafm/2JP1D8j4ltDnNLSIwD7jA365lPjTjB3iRzquRG5o7HyCmVJHYfVS7V9Uvshu0zpZZnslY80fquBr6LxQ1zGB7Qop0ac1krP0JY12tT2d1dY7yT3pz3R2D7zT+pfJBUR6MCAOkVoe30XubX3XEeBSWT1EaT1R9OtchFDI8g7C9xHdVGyvINmPkcUooIA9CRilsXSHloIAEACABAAgBJpn7G/iz7gquM4T9jW6F73Hk/gztY52YIAEACABAAgCwXB6s/EfAKeloSQ0GakHggAQAIAEACAFzsytmG6jFnvPmeJw0EACABAAgBtox7R8rlmdMd2fNCFvXJiAgAQAIAEACAEFv9Y7j5LYw/CicxjOPLmR1OVgQAIAEACAPH5FNloWcF3in9S+SGoj0YEACABAAgAQB6EjFP/9k="/>
          <p:cNvSpPr>
            <a:spLocks noChangeAspect="1" noChangeArrowheads="1"/>
          </p:cNvSpPr>
          <p:nvPr/>
        </p:nvSpPr>
        <p:spPr bwMode="auto">
          <a:xfrm>
            <a:off x="1524000" y="-1571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0248" name="AutoShape 8" descr="data:image/jpeg;base64,/9j/4AAQSkZJRgABAQAAAQABAAD/2wCEAAkGBxQTEBUUEhQUFhUUFxgaGBYYFRcaFxgXGBoYGBccHhUZHCggGBolHBoUITEiJSkrLi4uFx8zODMsNygtLisBCgoKDg0OGxAQGy8mICUsLywsLCwsLCwsLCwsLCwsLCwsLCwsLCwsLCwsLCwsLCwsLCwsLCwsLCwsLCwsLCwsLP/AABEIAHgBdAMBEQACEQEDEQH/xAAcAAACAwEBAQEAAAAAAAAAAAAABQQGBwMBAgj/xABHEAABAwEEBQgIAwYEBgMAAAABAAIDEQQFITEGEkFRcQcTImGBkbHBMjM0UnKCobIUQtEjYpKi4fAkdLPCFSVDU3PxNUSD/8QAGwEAAQUBAQAAAAAAAAAAAAAAAAECAwQFBgf/xAA0EQACAQIDBAkDAwUBAAAAAAAAAQIDEQQhMRIyM3EFEyI0QVFhgbFykcEUofAjQlLR4UP/2gAMAwEAAhEDEQA/AJq1jmQQAIAEACABACTTP2N/Fn3BVcZwn7Gt0L3uPJ/BnaxzswQAIAEACABAFguD1Z+I+AU9LQkhoM1IPBAAgAQAIAEALnZlbMN1GLPefM8ThoIAEACABADbRj2j5XLM6Y7s+aELeuTEBAAgAQAIAEAILf6x3HyWxh+FE5jGceXMjqcrAgAQAIAEAePyKbLQs4LvFP6l8kNRHowIAEACABAAgD0JGKWxdIeWggAQAIAEACAEmmfsb+LPuCq4zhP2NboXvceT+DO1jnZjG5bmltUgZE0knbRJcRtJXZzvJrWO5tmTfSO0njuQs8xS8cmehLLY17p6iNoqXCgNT6IBIIyBJ7EsY7TfkitiK/VJW1ZWNKXwMlfFZW9AGmu6hcRsyFMc+5NWeZPG9s9RCnDiwXB6s/EfAKeloSQ0GakHnSCAvNG4mhNOAqUkpqKuxraWbOaUcdIoC4OIyYAT2mgTXJJpeY1tJpHNOHAgBc7MrZhuoxZ7z5nicNBAAgQEACBRtox7R8rlmdMd2fNCFvXJiAgAQAIAEACAEFv9Y7j5LYw/CicxjePLmFhsMkztWJjnu3NFacTkB1lTpNkEYyk7RVywu0HnbTnHsaSK0xNFFUqKDsyysFPxPWaFvJA55grtLSmLERbsL+il5nO9dB7VC3WAEoGfN1Lh8tKnsVlxaGVMJUgr2vyKykKx4/IpstCzgu8U/qXyQ1EejAgAQAIAEACAPQkYpbF0h5afUbC4gNBJOQAJJ7AgVK5ObctoIrzMn8JH0OKZ1kPNEnUVP8X9jyG5bQ52qIZAetpaO84IdSCV7gqFRuyiz6t1xzxDWfGdUZuFCBxpkiNWEtGLPD1IK8kLk8hEmmfsb+LPuCq4zhP2NboXvceT+CiXfZDLI1g259Q2rGk7K52dz9JaI6KMslkLAKSSMo920VHo8BXtKnhTtHPVmNXxDnNeSMdbyc2qS1OYWkAuxOqcBXHGlKdaqxct1LM0niIKO1c129bALDdMkcIqWsoesnAnyU9RdXSsZ0J9bWUmfmrWJNcyfqSmaGwO7VcTobHzswLXyOaGNOBAxJJ6yB2KJVNqdkMU7ysjpcHqz8R8ArlLQnhoPvwDjFzrBrNGDqZsPWN3WjrY7exLJ+HqG2trZZ0uCUNtMbiQADiScKUO1NxMXKlJIbWV4NHzfEcbZncy4OYTUUyFcx2JaDm4LbVmLScnHtajEPhbYHtY8GR5aXDI5jAA5gKvapLEJtZK9iLtuqm1kJ7LZXyO1Y2lx6hlxOxW5zjBXk7E8pKKuz7t1jMTtRxBcPSANdXqJ3ptOoqi2loJCe0roSuzK3obqMie8+Z4lGi+3ulM0MUTg0ykipyrhtVavOaklF6jW3kl6mj6AfhefbZ5omTvlfg9zcGUaagA51IUUqdaMXKUx9aSavBWscuU+7o4bWBExrA4ZNFBk3Z3qfDNuGZHGW0symqceNtGPaPlcszpjuz5oQt65MQEACABAAgAQAgt3rXcfJbGH4UTmMbx58zVOTaOl3xn3nPNd/TNFeatY0cGrUkRuUO93WdsXNtBc/XFXV1Rq6uwYk4qtVpKck2Nxdbq7WWpQH6TWzZJGOrmhTxqkVKj/j+5Q/V1DS9AtIDbLLrPoJY3FkgG8ZGm4ih71Z2NlZaeBp4at1kM9UIeVO7WgRTNaASXNeQMyQC0nud3qOaKePppNSRnr8io5aEGC7xT+pfJDUR6MCABAAgAQAIA9CRilsXSHlo20VdILZEWN1hUh+GTCCCa7KGiir7jLWDv1qsaTJO1pAJAJBPYMz1AYY9az0mzacktTmbW3V1scq024Cpw7U7YdxvWK1yFe7uegljjxfq4D3hhiDtGz/2nQWzJNkVZ9ZTlGOpmTmkGhFCMwcwtEwxHpn7G/iz7gquM4T9jV6F73Hk/gWcl8TTbKu/KY+7Xx8AsKo7ON/M62u2o5H6SWiYQIA5zwte0tcAWkUIKbKKkrMVNp3RXLPoPYYnmXmhUY1NKDuCrvD04q8m7eryLDxNSWRjPKrfzbTa9SOmpDUYZa2Ap2Ad5Kgp9pufnpyNLDw2Y5im4PVn4j4BXKWhchoWnRy9eYkOtXUeKOHDI07+9RYqh1sctVoMr09uOWpBDXTS9FoDpHYNGAFfIKa6pQzeg/KEc/A0G6eTdpYHSuJJGVaDuGP1VdSr1FdWivuzNqdINO0RHpdoh+GGuyurtBNRTeDnhhUHelp1akZ7FXx0a8SxhsV1mTFd3X+6GBzGNGuTg6mQOdd53JKuEVSopN5eRNOgpyu9BOTU1OJO1WycWuzK2obqMWe8+Z4lGkO04Wiyu3TtHeR+iq4lZwfr/AKEbSt/PBlr0XdqXpD1T07yW+alrK9Nh4e34LJyxM/xDD1eX9FFhH2HzGU91GeK0SDbRj2j5XLM6Y7s+aELeuTEPuGFzzRjS47gCT9EqTbsgJzbin2s1Rvc5rfEqTqZrVW55fIm0jhbLA6PMscNpY4OA6jTJMlGwpFTQBAFfvA0keevyWzh+HE5jGceXM1zk/ZS7LN1xg95JV6e8amGVqSFHKrDWzwu92Qj+Jp/QKKZV6QXZizM0wzC38lFp1bZPHslia/5mEjwd9Ap4u8ORfwErSaLlp/ZecsEm9lHjsOP0JTJaFrGR2qT9DHX5FQy0M/Bd4p/UvkhqI9GABAGhaP8AJ4ySMOtEkgdX0GFoA6iSDU8EUmql2ZtbHuLtBfcNKeT9kcTpbM5/RxMbqHDbquzr1GqfKKSuGHxzlJRmvcz1MNIEAehIxS3xRFzg1oJcTQAZkrpG7HlyTbsjSLkuttlixxe6msdpOxo6gqFSbqSy0NqjSjQhd6v+WO74cy7Fz6F+4MbiGDj5lNXoPfr468vI9khIoScWgE8S4FyVO4jTWf8ANSMLIW0ANC00DtxHoHrBb0SNtBuS3uNtb+fYg3zcAtNXt6Ewwc38rjs/oU+FXYyehFWwyq9qOUvFGVabMIssgOYc0HiHgJ2M4T9g6G72uT+Ch3bb3wSCSM0cN4qCNoI2hYsoqSszspRTVmazoTp1bbbKIGhjdUAukJrQZYAiv1UU5VIpRUtf5qUK2HpwW0W+8tLbHd5LZp9eV2Ls3OwywGQz+qkpzVO6jeT8WV1RnVzSshldmmFkmh51srQ3bU0pxrl2qRYyGkk0/IilQnF2sZryhcqAkaYbE7A+lLs+XeevLioZOVZ9rKPl58y9h8Js5yMlUpfLJoyG6h1y4DWPogE5DepYbWz2R8b2yLjdsdgODjJrHLnMG1+XAdqrVXilpb2IZuv4fsR9Dafi49br/r5qXG8J80PxPDdjdQVaWehzhXNO3t/CkOpjrd2q6vl3hVcV/b53Rbwae3kZHclijlcRLIIwBgatGPzZp+IqzppOCubVWcorsq51va5uaGsyRkjNpaRUbqgFNo4nbdpKzEp1dp2asypW+0iNjnkVAOQ4rflNQpqT9DKnlJvmc2yzn/6lo/gKZ+of+L+wy/p8HG2wWh4bq2aVpa9rgSAPR6qqGtOVSNlFirXTy8V58yxy2jmraJBiGTNfhto4OVySvFoEW/STSKwW9zXSm0xFtPRDDv313qtTp1aatGwkI7KszncWi922uTm4bTaS+hNC1gwGeOqidWtBXaX89wlKyvb9/wDgiu2x8zbXR1rqh1D1bFV6Vd8Jf1Q55XRdLpsjXa75ASyMDAGms5x6Ir2E9i5mCWcpaIZ6ImT3kQwtYGxNoeizCvF2ZQ60mrLJen8uPUEs2KLNNSterz/omOw7aR1htIEjDs1qO+EkVrvFKpYuwjaZ93nZ2tcTH6NTtqBuodxSO18htiEkEK/eI/aP/vYtnD8OJzGM48uZsOhDq3dZaf8Aab4K9PeZq4fhxIXKTHWwOPuvYfrTzUctCHHK9L3MkUZjlh5PJKXnH+9HKPtKlp7rLeCdqhqekMWtZJ2743+BKHoaldXpyXoYS7JQS0MnBd4p/UvkiKI9GO9hlDJY3uFQx7XEbw0gnwQxJK6aNuuq8ItSokZqnFpJAqDx8lHQkqacWzAq05X0IOlN9MFmkEZ1jqmpANAOO05ZJ9SqpdmJJh6MttNmMBKbgIA9CRimraBwtLpZDi6OjQPixrx2LbxDeUUee4GKV5vwLixv53Z7BuVVv+1Gil/dI9Dct5xPDYgLfuDsS7ghaIHm2c86VycNU+CcMydr+OR5qE5em3+Zu5F17MLN81+5jXKZZBFFKwEmjmYnPFwOO8qXEy2qFyPoqGxjlH0fwZcsk68a6NX7JY5+dj90gjeCMO40KZUhtqwypTU1Zi6eZz3F7yXOcalxzJTkklZDkrZIYaPXGbXKYmSRskpVgfWj6ZgOAwKZVqdWrtZDalTYV2sjjfF0zWaTm52FjsxkQRvBGBCWFSM1eIsJxmrogp44sFwerPxHwCnpaEkNBzY7K6V4YwVJ+nWepLUqRhHakLKSirsn3jZ/wtobzbw4todmB2ggf3QqGlP9RTe0rXI4S62GaLjd2nTQynOan7r2FwHBzdirqGJpdmOaKM8G29Lle0n0mM9Wtc51cHOIph7rW7BvKmpUZuW3V18CzQw+xmxfdlxPnjc5pFRk0/m347E6tio0pqLJalZQlZit8ZaSCKEGhBGIKsp3V0Sp30K7pD6h/EeK0a/B+xiVXve48vb1vyt+0KxDdQPVkKicICABAGg8i8VbXM73IgOBc4U+0qpjN1DKu6Knf/JScHKn0n3NexJLVlvfIGWaMDbrOPW6uqO4D6lczJ9lISPixU5xOaaIeIAEAMLsh12SD3QD2Vo7xaexAX8CA9tDQ7EAV+3etdxWxh+FE5jG8efP8GscnUlbss/UyncSFfnqaeFd6SJemEGvYZx+4T/Dj5JktAxUb0mYoojDHegx/wCZ2f8A/QfyqWloyzhOKjZLWysbxvaR3goZsVN18j8/HLsUEtDGwXeKf1L5IiiPRyXdT4xM0zDWYDiMadtMab02W1bsjJ7Wz2dTU5Z4HU/ZmOg/6bgBTZ0SKKvOtFvtRs/QyEqi8b8z6/4tFAxzmRgdHFz3a3f1dQT6ddJ2hH7h1U6kkm/sZXe9qEszntaAHHYKVO+gwCmV/E2IR2YpENKOPQkYpoGifOC2sMb9UPwlaRUOY0EjDYQdvWVvV0tm7POMHKSqKKNJ1tbH8o+qpaczWvtZ+B7DiSUSyVhY5u55HjrH+9qH4CRzufGrVnaUt7SEteB484B4zGfmlWuyI3kpIxblIg1Ipm6xfSRvSJqT0gcTv3qXEu9D7EPRatj7Xvr8FH0cuiO1Sc06cQvdgzWYS1x3awOBWJVqOCuldHWVJuCva5xv25ZrJLzU7aHMEGrXDeD/AGUtOpGorxFhNTV0RrHZTJr0/Ixz+xtE6UrDm7DXQaB77xs+pWrXhxpsa3F30w7VHiGlTdyOs0qbuaNylWdloschw5yzOJadtMNYcCPq1UcK3Ca8mVaF4yXkzHFqF8sFweqPxHwCnpaEkNB7Z7c6NpEfRLvScPSI3A/lHBE6UZu8s7eHgEoKTzGWjtmhcyQ2ggAua1riadIgn0tirYupUg47BDXlKLWyTZNFWOxhmB7QfBQxx8lvRGLFNbyObdD31xeKcP6p76Qj4IV4peQsviy/h5tVjnAhoNa41PBWKE+uheSJqcusjdkK0Whz3azzrO3nM8d6mjCMFaI+MVHJFevezGSNzW0qSM8sCtapBzpWXoYtSN21zOMlktrjV08JOAzbswH5FCo4hePwMtPzX89jyyiZtpgimkYWyupVlD5CmYRt1YzSm9eQt5JpO3j5lk0fga62wMeA5rpmNcCMCC4AghWqjtBtCmpz3vdEEhY6CNj2mhHMN2FUerrSV7/uR2qf5Emz6eXaz0Dq192MDwSfpqg105PVmbwWhsl4Pew1aQ6hUfSithLP0J34lsmOtCzVBOoHB3fXzC5djThZLFJKaRsLqZ0yHEnAJYwlLRCNpajEXIGis0rW/usGue8YDvT9iK3pfbP/AIF34IkWO4opHBrZX1I2sA80U4RnLZQSbSuMrlskcbHhp1i49KooQ0ZCneoak1s2j4jZJ3KjaHVcUqHsrlu9a7j5LYw/CicxjePPn+DTuS19btYPdklHc9yvPwNHBv8ApFptUIfG5hyc0tPaKJGWJx2otGAlpGBzGB4jNQnODvQQVvODhIf5VJT0ZawnFRszxgeCcbMs0z8+zDPtVeWhjYLvFP6l8kJRHowIA2rQ272vsMBmjBdqZuFTq1Or9KKeNKMleSMHF1HGtJRZ9aW3O02KYQQgvLcA1o1jiK07ESpRS7KEwtZ9att5GJqA3wQB6EjFLlY7e+CVksbdcsJqyoGs0ghwBORxr2LoakNpWPM6FTq57Rpd2XgJ4I5GtLQ+vRNKihpQ0wrVUXHZk7mxGe3FbPiT6UCj1ZNoj5s4w7UshsNDyAYEdaWQkNGiv6T30+zxgRBnOPcfTr0W0xdqjPGg2KanTU3cq1sQ6SstWZRpq8myPLiSS5pJOZOsKlPxmVF+wnQzbxib8n8Gdh5GINCMQdxGIWOdmaxylQieyF9BzlncHA/uuA1h4fwrNwr2Z28ylQ7MuZVtGbqcLDaZyKulZzUQ2mrqE9poOwqxVn/UjHyzZNUl2ki76O3XBd1nLjQykdN+1x91u5v/ALKqVJSrSt4FeTlVkKX2oyNnDvzxknt1lO4qOyWJQSSMtbkrxOyw3B6s/EfAKeloSQ0GakHkucf4F3/nb9jlTq8ZcvyQviLkJY3lpq0kHqNPBK89SRq+p1fa5CKc4/8Ajd+qaox8hFGPkP8ASUftxX3Gp+D4fuMoboqVomFzsytmG6jFnvPmeJw0gTmltsf/AJR9zVTxO/Dn+UNeq9/gtFwYXlB/mWf6gVmruPkL4ez+CTp6ylvl+J33FJRd4IEV1SCjbRj2j5XLM6Y7s+aEL9c1p1JMcj/Z+hK5Jq6EH9osWo0NiHQJLn9LOuA7AMuKOtThs/xjYvPMhvs5c3F7GACpcXZAZ4AY4J0IXeo5yGdgsTY9VzXueSCWuyGWGG0YpetjCV4arx/4Mcm1Ziq0WpjSKO6TqhwGQr1qJrMen5iS1R6ryP7onoCt2/1juPktjD8KJzGN48uZovJLJWxSN9yeQd4a7/cr3gi9gX/TfMu6QumF6QQalrnbukf3Ekj6EKFnPVI7M2vUZcnbK3nH1Ryn7QpKejLGCV6psJTjYeh+fbRm7iVXloYuC7xT+pfJCa0kgAEkmgAzJOQUR6Ma7o5oBBCGvnHOyUBo70GnbRowdxNVYjSS1MSvj5yyhkv3LkApTPPJK06NK7K5JHe2QqtfMo996N2e2udqjmLUMwRg7iBg7iMVXTjN20ZpUsRUopX7UTNL2uuWzSmKZuq4ddQRsIO0JjTTszVp1I1I7UdCIE1khbF0h5ae2a0TxVEFolia4klo1XNqcyA8HVJ6kx04t3aJ4V5wVkxzcmmL4daO2OkkacWShmsetrgwbMCDTaop0Ve6LNLFu1pMmWrTtwp+Gg12DEukOo5w2hrdnF1ExYe+bJHjVGyQvv3SN1rjDOafAA7WP7TpONMKFhwGfHBSU6OzrmQ18Xtq0MhQ1u9znE5uc4uce0lTJJaFOUnJ3Yl0z9jfxZ9wVbGcJ+xqdC97jyfwUGxw68jGe85o7yAsaTsrnZN2zNSvafnBaGb4j3gGioQjZRfqV1GyTO1hiMVmhaB0Q2nBzaV8apsu1JjXnJiC22x80gFczRo2Dr81ahBQiW4xUEOOYBlexmXNMaOv0hXvUDfZTfmyu32bvzZlGrTA5jAq+WCwXB6s/EfAKeloSQ0GakHk6zM17LaIxiRqSNHwEh30KqYhWnGXNENTKUX7CFBISrrspkmYwbSCeAxKbOWzFsbOVo3HOkcwdaHU/KA3tGf1KlwsbUkNoq0BYrBMLnZlbMN1GLPefM8ThosvB1LVZDulH3MVTE70Of8Aojne8bFru0UvGL/NR/6oVie4+T+B/gNOU2Olvf1/rXzTMPw0NjoVNTDxtox7R8rlmdMd2fNCF1sLayxje9o/mC5SKu0IN7Re5je5oFWmuGwV3blHspu4NEV16g1BZgQQelsOB2J4lj6iv2QRsYAKsaAXb6CnYmuCcm/MLIVEpwoxvOAtjiLs3Nr2HL++tK1Zhe5T7f6x3HyWvh+FE5jG8eXMvHJFN0LU3dKx38TKf7VbcrRRawDyft+TQw5KmaFzHtP4tW3y/vBru9o/RRy1MTFq1VnfkyZW8Sfdgf8AVzQpKe6yXA8Q1l+R4JTVlus/Psu3tVeWhjYLvFP6l8ll5Mbm560864VZBQ/OfRw6sT3JKcbs7jH1tinsrV/Brb5QEtTEwhlqYii2cnzkg6oq4DLwUKxUp7kRygr5nV8hGxSVa8oN9nLzGqKZX9J24NmZ0XsPpDOhy+viVUnX22mlZlvD+MHoyo8pkHORWa1DNwLH03+k36h/0VpzU4qX3LuBey5U/dFBCYzSLYukPLQQBEtdq1XsG/PwHmgclkSwUDQQAIASaZ+xv4s+4KrjOE/Y1uhe9x5P4KtofZS+1NOxgLvIeKwqztE7Cbsi43W0utGOIla8jgHavkoKmUOQ2bWxyO9rvOrHxt/IHavWSQ00702NPNNjYwzTZ9WuyNZNAxg9GKlfeeXdI95RGTcZN+YRk3Ft+Z2hcI7wdEccCyvWDUJr7VFSGvtUkygaaWHmrbIB6L+mPmxP1qrVCW1BEtKV4nS4PVn4j4BXaWhYhoM1IPOlnncxwcw0I/sgjaE2UVJWY2UVJWY5sOj8Vqbrx1YQaOYCKA54VyCzq1SVGWy8/IrTqypuzONqcyyudHAOnk+Qmp4DcpaNLrUpz08EPhF1FtS0FBKvFgEALnZlbMN1GLPefM8Thom0hfquhO55PcWqjjXbZ9/wNeseaLpZBS84v8zF/qNVupuPkxVoOOVVv+OP97GqPDcMbDdRTFOPG2jHtHyuWZ0x3Z80IXa7nhs0ZOAD2k9hXKRdncRjO9ruc5okYKilHAZim2m5Mh5CXzEicKeoAl3Zdr5nUaMPzOOAaNuKdGDkI3Yb6VU6NMAMAOoYD6Jm3tSbCOhn1v8AWO4+S2cPwonM43jy5/gtPJXJSW1jqgP+qn15bMY+/wCCTCO1zQ4ba1zi0OBIzFcQo41loX1MzrlNjpamO96MfQkfoplK5nY3iX9DryTR1tVpd7sUbf4nPP8AtU0XaJLgN5s02T0TwKU0Z7r5H59kyKgloY2C7xT+pfI+0Bvg2eSTDWD2tqK0yJx+qq1pNRyZ3mMpdZFGg2PSOJ5pRzT1io7wqTyM2VCSJj7wYAS14Bp17K02IjVcd12I9hvVEq1WtocQXgdVVYxVR9Y43yGQg7XsLb0tsZie2tatOQ27MVWUlcmpxkpJlRv+0g3cWuyGXxF3RUtNvrbIuUY/1roz8K6zTLYukPLQQAhts2tITsBp2D+yglWSLLeUUbLQ+OI1aA11K11S4VLa9SbBtrMWtFRlkcE4hBACTTP2N/Fn3BVcZwn7Gt0L3uPJ/Av5PYqMtEm4NA7A5x8lzuI1SOtq6pDq65gLJBMKVs0j2yUz5uTGvZn3ptRduUfNZc0Nmu24+f4FMlrb+GgA9ON8msd7SQ7xClUXty8nYlS7bZYbHMKxyk1AkoewBze/HuVeS1ivIjktY+gs/F694h3vPCl2bUbDmrU7CrTikkcco/I57Ceomre4j+ZLQWy2gpq10Lrg9WfiPgFoUtCzDQZqQeCALloJHRj3b3Ad2XiVk9Iy7SXoUcW80ioTyaz3OObnE95qtWKski6lZWPhKKCAFzsytmG6jFnvPmeJw0RaV+jHxPgFSxn9vv8Agjq7nuvyXcO/5jG4f9+E/wAzCrU+G+T+CRLOxYuV6Olrad4Pg1Q4XhkdN9lFDVkkG2jHtHyuWZ0x3Z80IW5cmIWTR69BTUeaUyKjnHxQjRKtN0QukqQRre6aCvCidGeWaG3ZwtF3QRtDubc6rmtNX4CppU0GIqpIzg8rfuLmd3WkMpWjWj8ow7AEyTclYQrt52wyvJ2DJEVZDyq2/wBY7j5LZw/CicxjePPn+B1oFOWSWsjE6kJ+siTFbkff8C4fxLFZ7eWSOkAFTXDZiqKdncspi7lGOt+Hfva8fYfMq9h5XTK2KzaZ05L5WxttL3EAOkYwE7dVhNP5lLVqKCSZLg3spsu12XmZonEt1aVGddlUylXc07lzrNqLMRfkVJLQzMF3in9S+T6ue0Bkork7Dvy+qr1I3ieiVY3iW2xupI3j4qjLQoy0HpCrlc62mcvdrOpU7upOnNzd2NSSVkR5fRPApI6jlqVfTSbVjii2mrj2Cg7yT/CrmGV25F3Cq7ciphW2XS2LpDy0EAV+ewyNcaM1m1NKEZE1yKQlUkTea5qNznGr34HHDs+uKUbe7GEB6IrnTFA1qzPtAgk0z9jfxZ9wVXGcJ+xrdC97jyfwL9CJK2adm0nxZQeBXPVl20zrqizTO2i1u1JC0irJRqkHKoBIw4E96WvC6v4oWrG65EK97LzUhA9E4t4buxSU5bSzHRd0TLBaybO5m8jvFfIpko9q4ts0yPHaSycuAq6nR3AkUqeoYpzjeNglG+RymFbDMDjqPw+iR76GveIdwerPxHwCu0tCeGgzUg8EAXLQ1xFml6iSP4VlY9f1Y/zxKOJXbRTGZBaz1Lx6kAEALnZlbMN1GLPefM8Thok0qHQZ8R8FTxiyRHV3Pf8A2XGH2yzne6zn6sU//l7fglW97lw5Y4/20Z3geB/RQ4TdfMip7qM5VskG2jHtHyuWZ0x3Z80IW9cmICAJEFvkbSjjhsJqElgsSLZe75GuaQAHZ08jsSKNncSxBkkLjUkklOFPlACC3+sdx8lsYfhROYxvHnz/AANtBX0tE/wR+L03F7keb/AYfxLjHH+016jhTqoqJaFGnorDGdz/ABaf0CtYV9por4nRBoPY2usJ1q9KWR2G8dAfQJcU7zt5IfQXYHFxWdwdrk0ABBbiKkjcq8HZ3JTL5dvatKWhVwXeKf1L5ISiPRi03Ta9eMH8zcDx2Ht/VVKsLMp1IbLLbG+oB3hUWrFJqzsfSAPHOAFTgBmdwQlfJAZxft5c/MXj0Rg34R+uJWrSp7EbGrSp7EbEAJ7JS2LpDy0EACAFhkZLO1r3FsYdRxAxAB6WG9I/Qlgl4je12pks0r4mlsZd0Qd1KV6q59qSCaVmFZxc246HNOIhJpn7G/iz7gquM4T9jW6F73Hk/gr2g9rDLQWH/qNoOLcR9KrBrq8bnX1FkTBSGeSNwwqC3sNWnuKXeimKs0cb1teu3hkiEbDrWPLqf0Dx/ROkPjoSnyAAu3BJYcQLbaNSwBv5ppCflbSp76BJa9TkV9ZHxcHqz8R8ArlLQsQ0GakHjKx3LJJjTVG92fY3NV6mKhD1IpVoxLtctgEMersO/M76rHr1XUltFCrPbdyo3lo5JG46nSbXDfTZht7Fq0sZCa7WTLsMRGSzEzmkGhBBGw5q3e5MeIFFzsytmG6jFnvPmeJw0S6VD9k34vIqpi91EVXd9y2XRMJrVZeaIfjZwQ3HpN1S4cRQpeupqns3zt+CeCcltrQv3LM3GI9Q8XJuD0ZBS3TL1cJRtox7R8rlmdMd2fNCFvXJiAgAQAIAEACAEFv9Y7j5LYw/CicxjePPn+Dy7bWYzaC30jHGBx1nJMXuR5v8Bh/EtP8Axr9vC0ejI0l3F1NTwPeqBZFlsvbnrNKHHFk1R8DidXwKnw2+Q190k6P34IGQsfURthc95p6T3dIAHfT7kYh3qskp5RRYrp0kZJFC55AfM4tDRjiK17Bhj1qG48zi0Zu4laj3Srg+80/qXyQVEejEy67XzclT6JwP69iZOO0hlSO0i/XJejWx0Oo7HBxaDgdmG7zVNtxeUV7ozatNtjCS+2UNRGfkHkk6yby2V9iNUn6lO0n0gD2c3FgCeka1w2AHr28FNRo2e0y9QobL2pFWVotnoSMUti6Q8tBAAgBfJdYMmsHOAJqW4U7NyLD1LInRsDRQIGt3PpAgk0z9jfxZ9wVXGcJ+xrdC97jyfwZ7G8tIINCDUEbCFjnZku2XrJK/XeRrAUqBTBNjFRVkIklocXWtx2p1hx9xXg9ooCKcElgTseyXjI4UJw4IsDbZytNqdJq6xrqtDR1AISSGpWHVwerPxHwCsUtCWGg0a4ggjAjEFSNXyY4s926VhopLHj77aVPynyKzauAbzg/ZlSeGb3WNRpXZ97x8hVf9DW9PuRfpqh8S6V2en53dWp+pSrAVvT7gsNUK1ft5xzEFkZbT8xIqRuoP1Whh6EqWsrlulTlDVipWSYXOzK2YbqMWe8+Z4nDT5fEx1NdjXgGtHZJsoRkrMRq5Pu63iBwdDFGxzTrAtBwdvzUTw1J52HRk4rZTyJd9aRzWoATHWpkdoUkKcYbqGpCdPFG2jHtHyuWZ0x3Z80IW9cmICABAAgAQAIAQW/1juPktjD8KJzGN48+ZEYXNeSAxwcACHa2ytMuKlnCNSKUvAip1NgltvB+H7KHDL0zSmW1Rfpafm/2JP1D8j4ltDnNLSIwD7jA365lPjTjB3iRzquRG5o7HyCmVJHYfVS7V9Uvshu0zpZZnslY80fquBr6LxQ1zGB7Qop0ac1krP0JY12tT2d1dY7yT3pz3R2D7zT+pfJBUR6MCAOkVoe30XubX3XEeBSWT1EaT1R9OtchFDI8g7C9xHdVGyvINmPkcUooIA9CRilsXSHloIAEACABAAgBJpn7G/iz7gquM4T9jW6F73Hk/gztY52YIAEACABAAgCwXB6s/EfAKeloSQ0GakHggAQAIAEACAFzsytmG6jFnvPmeJw0EACABAAgBtox7R8rlmdMd2fNCFvXJiAgAQAIAEACAEFv9Y7j5LYw/CicxjOPLmR1OVgQAIAEACAPH5FNloWcF3in9S+SGoj0YEACABAAgAQB6EjFP/9k="/>
          <p:cNvSpPr>
            <a:spLocks noChangeAspect="1" noChangeArrowheads="1"/>
          </p:cNvSpPr>
          <p:nvPr/>
        </p:nvSpPr>
        <p:spPr bwMode="auto">
          <a:xfrm>
            <a:off x="1524000" y="-1571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0250" name="AutoShape 10" descr="data:image/jpeg;base64,/9j/4AAQSkZJRgABAQAAAQABAAD/2wCEAAkGBxQTEBUUEhQUFhUUFxgaGBYYFRcaFxgXGBoYGBccHhUZHCggGBolHBoUITEiJSkrLi4uFx8zODMsNygtLisBCgoKDg0OGxAQGy8mICUsLywsLCwsLCwsLCwsLCwsLCwsLCwsLCwsLCwsLCwsLCwsLCwsLCwsLCwsLCwsLCwsLP/AABEIAHgBdAMBEQACEQEDEQH/xAAcAAACAwEBAQEAAAAAAAAAAAAABQQGBwMBAgj/xABHEAABAwEEBQgIAwYEBgMAAAABAAIDEQQFITEGEkFRcQcTImGBkbHBMjM0UnKCobIUQtEjYpKi4fAkdLPCFSVDU3PxNUSD/8QAGwEAAQUBAQAAAAAAAAAAAAAAAAECAwQFBgf/xAA0EQACAQIDBAkDAwUBAAAAAAAAAQIDEQQhMRIyM3EFEyI0QVFhgbFykcEUofAjQlLR4UP/2gAMAwEAAhEDEQA/AJq1jmQQAIAEACABACTTP2N/Fn3BVcZwn7Gt0L3uPJ/BnaxzswQAIAEACABAFguD1Z+I+AU9LQkhoM1IPBAAgAQAIAEALnZlbMN1GLPefM8ThoIAEACABADbRj2j5XLM6Y7s+aELeuTEBAAgAQAIAEAILf6x3HyWxh+FE5jGceXMjqcrAgAQAIAEAePyKbLQs4LvFP6l8kNRHowIAEACABAAgD0JGKWxdIeWggAQAIAEACAEmmfsb+LPuCq4zhP2NboXvceT+DO1jnZjG5bmltUgZE0knbRJcRtJXZzvJrWO5tmTfSO0njuQs8xS8cmehLLY17p6iNoqXCgNT6IBIIyBJ7EsY7TfkitiK/VJW1ZWNKXwMlfFZW9AGmu6hcRsyFMc+5NWeZPG9s9RCnDiwXB6s/EfAKeloSQ0GakHnSCAvNG4mhNOAqUkpqKuxraWbOaUcdIoC4OIyYAT2mgTXJJpeY1tJpHNOHAgBc7MrZhuoxZ7z5nicNBAAgQEACBRtox7R8rlmdMd2fNCFvXJiAgAQAIAEACAEFv9Y7j5LYw/CicxjePLmFhsMkztWJjnu3NFacTkB1lTpNkEYyk7RVywu0HnbTnHsaSK0xNFFUqKDsyysFPxPWaFvJA55grtLSmLERbsL+il5nO9dB7VC3WAEoGfN1Lh8tKnsVlxaGVMJUgr2vyKykKx4/IpstCzgu8U/qXyQ1EejAgAQAIAEACAPQkYpbF0h5afUbC4gNBJOQAJJ7AgVK5ObctoIrzMn8JH0OKZ1kPNEnUVP8X9jyG5bQ52qIZAetpaO84IdSCV7gqFRuyiz6t1xzxDWfGdUZuFCBxpkiNWEtGLPD1IK8kLk8hEmmfsb+LPuCq4zhP2NboXvceT+CiXfZDLI1g259Q2rGk7K52dz9JaI6KMslkLAKSSMo920VHo8BXtKnhTtHPVmNXxDnNeSMdbyc2qS1OYWkAuxOqcBXHGlKdaqxct1LM0niIKO1c129bALDdMkcIqWsoesnAnyU9RdXSsZ0J9bWUmfmrWJNcyfqSmaGwO7VcTobHzswLXyOaGNOBAxJJ6yB2KJVNqdkMU7ysjpcHqz8R8ArlLQnhoPvwDjFzrBrNGDqZsPWN3WjrY7exLJ+HqG2trZZ0uCUNtMbiQADiScKUO1NxMXKlJIbWV4NHzfEcbZncy4OYTUUyFcx2JaDm4LbVmLScnHtajEPhbYHtY8GR5aXDI5jAA5gKvapLEJtZK9iLtuqm1kJ7LZXyO1Y2lx6hlxOxW5zjBXk7E8pKKuz7t1jMTtRxBcPSANdXqJ3ptOoqi2loJCe0roSuzK3obqMie8+Z4lGi+3ulM0MUTg0ykipyrhtVavOaklF6jW3kl6mj6AfhefbZ5omTvlfg9zcGUaagA51IUUqdaMXKUx9aSavBWscuU+7o4bWBExrA4ZNFBk3Z3qfDNuGZHGW0symqceNtGPaPlcszpjuz5oQt65MQEACABAAgAQAgt3rXcfJbGH4UTmMbx58zVOTaOl3xn3nPNd/TNFeatY0cGrUkRuUO93WdsXNtBc/XFXV1Rq6uwYk4qtVpKck2Nxdbq7WWpQH6TWzZJGOrmhTxqkVKj/j+5Q/V1DS9AtIDbLLrPoJY3FkgG8ZGm4ih71Z2NlZaeBp4at1kM9UIeVO7WgRTNaASXNeQMyQC0nud3qOaKePppNSRnr8io5aEGC7xT+pfJDUR6MCABAAgAQAIA9CRilsXSHlo20VdILZEWN1hUh+GTCCCa7KGiir7jLWDv1qsaTJO1pAJAJBPYMz1AYY9az0mzacktTmbW3V1scq024Cpw7U7YdxvWK1yFe7uegljjxfq4D3hhiDtGz/2nQWzJNkVZ9ZTlGOpmTmkGhFCMwcwtEwxHpn7G/iz7gquM4T9jV6F73Hk/gWcl8TTbKu/KY+7Xx8AsKo7ON/M62u2o5H6SWiYQIA5zwte0tcAWkUIKbKKkrMVNp3RXLPoPYYnmXmhUY1NKDuCrvD04q8m7eryLDxNSWRjPKrfzbTa9SOmpDUYZa2Ap2Ad5Kgp9pufnpyNLDw2Y5im4PVn4j4BXKWhchoWnRy9eYkOtXUeKOHDI07+9RYqh1sctVoMr09uOWpBDXTS9FoDpHYNGAFfIKa6pQzeg/KEc/A0G6eTdpYHSuJJGVaDuGP1VdSr1FdWivuzNqdINO0RHpdoh+GGuyurtBNRTeDnhhUHelp1akZ7FXx0a8SxhsV1mTFd3X+6GBzGNGuTg6mQOdd53JKuEVSopN5eRNOgpyu9BOTU1OJO1WycWuzK2obqMWe8+Z4lGkO04Wiyu3TtHeR+iq4lZwfr/AKEbSt/PBlr0XdqXpD1T07yW+alrK9Nh4e34LJyxM/xDD1eX9FFhH2HzGU91GeK0SDbRj2j5XLM6Y7s+aELeuTEPuGFzzRjS47gCT9EqTbsgJzbin2s1Rvc5rfEqTqZrVW55fIm0jhbLA6PMscNpY4OA6jTJMlGwpFTQBAFfvA0keevyWzh+HE5jGceXM1zk/ZS7LN1xg95JV6e8amGVqSFHKrDWzwu92Qj+Jp/QKKZV6QXZizM0wzC38lFp1bZPHslia/5mEjwd9Ap4u8ORfwErSaLlp/ZecsEm9lHjsOP0JTJaFrGR2qT9DHX5FQy0M/Bd4p/UvkhqI9GABAGhaP8AJ4ySMOtEkgdX0GFoA6iSDU8EUmql2ZtbHuLtBfcNKeT9kcTpbM5/RxMbqHDbquzr1GqfKKSuGHxzlJRmvcz1MNIEAehIxS3xRFzg1oJcTQAZkrpG7HlyTbsjSLkuttlixxe6msdpOxo6gqFSbqSy0NqjSjQhd6v+WO74cy7Fz6F+4MbiGDj5lNXoPfr468vI9khIoScWgE8S4FyVO4jTWf8ANSMLIW0ANC00DtxHoHrBb0SNtBuS3uNtb+fYg3zcAtNXt6Ewwc38rjs/oU+FXYyehFWwyq9qOUvFGVabMIssgOYc0HiHgJ2M4T9g6G72uT+Ch3bb3wSCSM0cN4qCNoI2hYsoqSszspRTVmazoTp1bbbKIGhjdUAukJrQZYAiv1UU5VIpRUtf5qUK2HpwW0W+8tLbHd5LZp9eV2Ls3OwywGQz+qkpzVO6jeT8WV1RnVzSshldmmFkmh51srQ3bU0pxrl2qRYyGkk0/IilQnF2sZryhcqAkaYbE7A+lLs+XeevLioZOVZ9rKPl58y9h8Js5yMlUpfLJoyG6h1y4DWPogE5DepYbWz2R8b2yLjdsdgODjJrHLnMG1+XAdqrVXilpb2IZuv4fsR9Dafi49br/r5qXG8J80PxPDdjdQVaWehzhXNO3t/CkOpjrd2q6vl3hVcV/b53Rbwae3kZHclijlcRLIIwBgatGPzZp+IqzppOCubVWcorsq51va5uaGsyRkjNpaRUbqgFNo4nbdpKzEp1dp2asypW+0iNjnkVAOQ4rflNQpqT9DKnlJvmc2yzn/6lo/gKZ+of+L+wy/p8HG2wWh4bq2aVpa9rgSAPR6qqGtOVSNlFirXTy8V58yxy2jmraJBiGTNfhto4OVySvFoEW/STSKwW9zXSm0xFtPRDDv313qtTp1aatGwkI7KszncWi922uTm4bTaS+hNC1gwGeOqidWtBXaX89wlKyvb9/wDgiu2x8zbXR1rqh1D1bFV6Vd8Jf1Q55XRdLpsjXa75ASyMDAGms5x6Ir2E9i5mCWcpaIZ6ImT3kQwtYGxNoeizCvF2ZQ60mrLJen8uPUEs2KLNNSterz/omOw7aR1htIEjDs1qO+EkVrvFKpYuwjaZ93nZ2tcTH6NTtqBuodxSO18htiEkEK/eI/aP/vYtnD8OJzGM48uZsOhDq3dZaf8Aab4K9PeZq4fhxIXKTHWwOPuvYfrTzUctCHHK9L3MkUZjlh5PJKXnH+9HKPtKlp7rLeCdqhqekMWtZJ2743+BKHoaldXpyXoYS7JQS0MnBd4p/UvkiKI9GO9hlDJY3uFQx7XEbw0gnwQxJK6aNuuq8ItSokZqnFpJAqDx8lHQkqacWzAq05X0IOlN9MFmkEZ1jqmpANAOO05ZJ9SqpdmJJh6MttNmMBKbgIA9CRimraBwtLpZDi6OjQPixrx2LbxDeUUee4GKV5vwLixv53Z7BuVVv+1Gil/dI9Dct5xPDYgLfuDsS7ghaIHm2c86VycNU+CcMydr+OR5qE5em3+Zu5F17MLN81+5jXKZZBFFKwEmjmYnPFwOO8qXEy2qFyPoqGxjlH0fwZcsk68a6NX7JY5+dj90gjeCMO40KZUhtqwypTU1Zi6eZz3F7yXOcalxzJTkklZDkrZIYaPXGbXKYmSRskpVgfWj6ZgOAwKZVqdWrtZDalTYV2sjjfF0zWaTm52FjsxkQRvBGBCWFSM1eIsJxmrogp44sFwerPxHwCnpaEkNBzY7K6V4YwVJ+nWepLUqRhHakLKSirsn3jZ/wtobzbw4todmB2ggf3QqGlP9RTe0rXI4S62GaLjd2nTQynOan7r2FwHBzdirqGJpdmOaKM8G29Lle0n0mM9Wtc51cHOIph7rW7BvKmpUZuW3V18CzQw+xmxfdlxPnjc5pFRk0/m347E6tio0pqLJalZQlZit8ZaSCKEGhBGIKsp3V0Sp30K7pD6h/EeK0a/B+xiVXve48vb1vyt+0KxDdQPVkKicICABAGg8i8VbXM73IgOBc4U+0qpjN1DKu6Knf/JScHKn0n3NexJLVlvfIGWaMDbrOPW6uqO4D6lczJ9lISPixU5xOaaIeIAEAMLsh12SD3QD2Vo7xaexAX8CA9tDQ7EAV+3etdxWxh+FE5jG8efP8GscnUlbss/UyncSFfnqaeFd6SJemEGvYZx+4T/Dj5JktAxUb0mYoojDHegx/wCZ2f8A/QfyqWloyzhOKjZLWysbxvaR3goZsVN18j8/HLsUEtDGwXeKf1L5IiiPRyXdT4xM0zDWYDiMadtMab02W1bsjJ7Wz2dTU5Z4HU/ZmOg/6bgBTZ0SKKvOtFvtRs/QyEqi8b8z6/4tFAxzmRgdHFz3a3f1dQT6ddJ2hH7h1U6kkm/sZXe9qEszntaAHHYKVO+gwCmV/E2IR2YpENKOPQkYpoGifOC2sMb9UPwlaRUOY0EjDYQdvWVvV0tm7POMHKSqKKNJ1tbH8o+qpaczWvtZ+B7DiSUSyVhY5u55HjrH+9qH4CRzufGrVnaUt7SEteB484B4zGfmlWuyI3kpIxblIg1Ipm6xfSRvSJqT0gcTv3qXEu9D7EPRatj7Xvr8FH0cuiO1Sc06cQvdgzWYS1x3awOBWJVqOCuldHWVJuCva5xv25ZrJLzU7aHMEGrXDeD/AGUtOpGorxFhNTV0RrHZTJr0/Ixz+xtE6UrDm7DXQaB77xs+pWrXhxpsa3F30w7VHiGlTdyOs0qbuaNylWdloschw5yzOJadtMNYcCPq1UcK3Ca8mVaF4yXkzHFqF8sFweqPxHwCnpaEkNB7Z7c6NpEfRLvScPSI3A/lHBE6UZu8s7eHgEoKTzGWjtmhcyQ2ggAua1riadIgn0tirYupUg47BDXlKLWyTZNFWOxhmB7QfBQxx8lvRGLFNbyObdD31xeKcP6p76Qj4IV4peQsviy/h5tVjnAhoNa41PBWKE+uheSJqcusjdkK0Whz3azzrO3nM8d6mjCMFaI+MVHJFevezGSNzW0qSM8sCtapBzpWXoYtSN21zOMlktrjV08JOAzbswH5FCo4hePwMtPzX89jyyiZtpgimkYWyupVlD5CmYRt1YzSm9eQt5JpO3j5lk0fga62wMeA5rpmNcCMCC4AghWqjtBtCmpz3vdEEhY6CNj2mhHMN2FUerrSV7/uR2qf5Emz6eXaz0Dq192MDwSfpqg105PVmbwWhsl4Pew1aQ6hUfSithLP0J34lsmOtCzVBOoHB3fXzC5djThZLFJKaRsLqZ0yHEnAJYwlLRCNpajEXIGis0rW/usGue8YDvT9iK3pfbP/AIF34IkWO4opHBrZX1I2sA80U4RnLZQSbSuMrlskcbHhp1i49KooQ0ZCneoak1s2j4jZJ3KjaHVcUqHsrlu9a7j5LYw/CicxjePPn+DTuS19btYPdklHc9yvPwNHBv8ApFptUIfG5hyc0tPaKJGWJx2otGAlpGBzGB4jNQnODvQQVvODhIf5VJT0ZawnFRszxgeCcbMs0z8+zDPtVeWhjYLvFP6l8kJRHowIA2rQ272vsMBmjBdqZuFTq1Or9KKeNKMleSMHF1HGtJRZ9aW3O02KYQQgvLcA1o1jiK07ESpRS7KEwtZ9att5GJqA3wQB6EjFLlY7e+CVksbdcsJqyoGs0ghwBORxr2LoakNpWPM6FTq57Rpd2XgJ4I5GtLQ+vRNKihpQ0wrVUXHZk7mxGe3FbPiT6UCj1ZNoj5s4w7UshsNDyAYEdaWQkNGiv6T30+zxgRBnOPcfTr0W0xdqjPGg2KanTU3cq1sQ6SstWZRpq8myPLiSS5pJOZOsKlPxmVF+wnQzbxib8n8Gdh5GINCMQdxGIWOdmaxylQieyF9BzlncHA/uuA1h4fwrNwr2Z28ylQ7MuZVtGbqcLDaZyKulZzUQ2mrqE9poOwqxVn/UjHyzZNUl2ki76O3XBd1nLjQykdN+1x91u5v/ALKqVJSrSt4FeTlVkKX2oyNnDvzxknt1lO4qOyWJQSSMtbkrxOyw3B6s/EfAKeloSQ0GakHkucf4F3/nb9jlTq8ZcvyQviLkJY3lpq0kHqNPBK89SRq+p1fa5CKc4/8Ajd+qaox8hFGPkP8ASUftxX3Gp+D4fuMoboqVomFzsytmG6jFnvPmeJw0gTmltsf/AJR9zVTxO/Dn+UNeq9/gtFwYXlB/mWf6gVmruPkL4ez+CTp6ylvl+J33FJRd4IEV1SCjbRj2j5XLM6Y7s+aEL9c1p1JMcj/Z+hK5Jq6EH9osWo0NiHQJLn9LOuA7AMuKOtThs/xjYvPMhvs5c3F7GACpcXZAZ4AY4J0IXeo5yGdgsTY9VzXueSCWuyGWGG0YpetjCV4arx/4Mcm1Ziq0WpjSKO6TqhwGQr1qJrMen5iS1R6ryP7onoCt2/1juPktjD8KJzGN48uZovJLJWxSN9yeQd4a7/cr3gi9gX/TfMu6QumF6QQalrnbukf3Ekj6EKFnPVI7M2vUZcnbK3nH1Ryn7QpKejLGCV6psJTjYeh+fbRm7iVXloYuC7xT+pfJCa0kgAEkmgAzJOQUR6Ma7o5oBBCGvnHOyUBo70GnbRowdxNVYjSS1MSvj5yyhkv3LkApTPPJK06NK7K5JHe2QqtfMo996N2e2udqjmLUMwRg7iBg7iMVXTjN20ZpUsRUopX7UTNL2uuWzSmKZuq4ddQRsIO0JjTTszVp1I1I7UdCIE1khbF0h5ae2a0TxVEFolia4klo1XNqcyA8HVJ6kx04t3aJ4V5wVkxzcmmL4daO2OkkacWShmsetrgwbMCDTaop0Ve6LNLFu1pMmWrTtwp+Gg12DEukOo5w2hrdnF1ExYe+bJHjVGyQvv3SN1rjDOafAA7WP7TpONMKFhwGfHBSU6OzrmQ18Xtq0MhQ1u9znE5uc4uce0lTJJaFOUnJ3Yl0z9jfxZ9wVbGcJ+xqdC97jyfwUGxw68jGe85o7yAsaTsrnZN2zNSvafnBaGb4j3gGioQjZRfqV1GyTO1hiMVmhaB0Q2nBzaV8apsu1JjXnJiC22x80gFczRo2Dr81ahBQiW4xUEOOYBlexmXNMaOv0hXvUDfZTfmyu32bvzZlGrTA5jAq+WCwXB6s/EfAKeloSQ0GakHk6zM17LaIxiRqSNHwEh30KqYhWnGXNENTKUX7CFBISrrspkmYwbSCeAxKbOWzFsbOVo3HOkcwdaHU/KA3tGf1KlwsbUkNoq0BYrBMLnZlbMN1GLPefM8ThosvB1LVZDulH3MVTE70Of8Aojne8bFru0UvGL/NR/6oVie4+T+B/gNOU2Olvf1/rXzTMPw0NjoVNTDxtox7R8rlmdMd2fNCF1sLayxje9o/mC5SKu0IN7Re5je5oFWmuGwV3blHspu4NEV16g1BZgQQelsOB2J4lj6iv2QRsYAKsaAXb6CnYmuCcm/MLIVEpwoxvOAtjiLs3Nr2HL++tK1Zhe5T7f6x3HyWvh+FE5jG8eXMvHJFN0LU3dKx38TKf7VbcrRRawDyft+TQw5KmaFzHtP4tW3y/vBru9o/RRy1MTFq1VnfkyZW8Sfdgf8AVzQpKe6yXA8Q1l+R4JTVlus/Psu3tVeWhjYLvFP6l8ll5Mbm560864VZBQ/OfRw6sT3JKcbs7jH1tinsrV/Brb5QEtTEwhlqYii2cnzkg6oq4DLwUKxUp7kRygr5nV8hGxSVa8oN9nLzGqKZX9J24NmZ0XsPpDOhy+viVUnX22mlZlvD+MHoyo8pkHORWa1DNwLH03+k36h/0VpzU4qX3LuBey5U/dFBCYzSLYukPLQQBEtdq1XsG/PwHmgclkSwUDQQAIASaZ+xv4s+4KrjOE/Y1uhe9x5P4KtofZS+1NOxgLvIeKwqztE7Cbsi43W0utGOIla8jgHavkoKmUOQ2bWxyO9rvOrHxt/IHavWSQ00702NPNNjYwzTZ9WuyNZNAxg9GKlfeeXdI95RGTcZN+YRk3Ft+Z2hcI7wdEccCyvWDUJr7VFSGvtUkygaaWHmrbIB6L+mPmxP1qrVCW1BEtKV4nS4PVn4j4BXaWhYhoM1IPOlnncxwcw0I/sgjaE2UVJWY2UVJWY5sOj8Vqbrx1YQaOYCKA54VyCzq1SVGWy8/IrTqypuzONqcyyudHAOnk+Qmp4DcpaNLrUpz08EPhF1FtS0FBKvFgEALnZlbMN1GLPefM8Thom0hfquhO55PcWqjjXbZ9/wNeseaLpZBS84v8zF/qNVupuPkxVoOOVVv+OP97GqPDcMbDdRTFOPG2jHtHyuWZ0x3Z80IXa7nhs0ZOAD2k9hXKRdncRjO9ruc5okYKilHAZim2m5Mh5CXzEicKeoAl3Zdr5nUaMPzOOAaNuKdGDkI3Yb6VU6NMAMAOoYD6Jm3tSbCOhn1v8AWO4+S2cPwonM43jy5/gtPJXJSW1jqgP+qn15bMY+/wCCTCO1zQ4ba1zi0OBIzFcQo41loX1MzrlNjpamO96MfQkfoplK5nY3iX9DryTR1tVpd7sUbf4nPP8AtU0XaJLgN5s02T0TwKU0Z7r5H59kyKgloY2C7xT+pfI+0Bvg2eSTDWD2tqK0yJx+qq1pNRyZ3mMpdZFGg2PSOJ5pRzT1io7wqTyM2VCSJj7wYAS14Bp17K02IjVcd12I9hvVEq1WtocQXgdVVYxVR9Y43yGQg7XsLb0tsZie2tatOQ27MVWUlcmpxkpJlRv+0g3cWuyGXxF3RUtNvrbIuUY/1roz8K6zTLYukPLQQAhts2tITsBp2D+yglWSLLeUUbLQ+OI1aA11K11S4VLa9SbBtrMWtFRlkcE4hBACTTP2N/Fn3BVcZwn7Gt0L3uPJ/Av5PYqMtEm4NA7A5x8lzuI1SOtq6pDq65gLJBMKVs0j2yUz5uTGvZn3ptRduUfNZc0Nmu24+f4FMlrb+GgA9ON8msd7SQ7xClUXty8nYlS7bZYbHMKxyk1AkoewBze/HuVeS1ivIjktY+gs/F694h3vPCl2bUbDmrU7CrTikkcco/I57Ceomre4j+ZLQWy2gpq10Lrg9WfiPgFoUtCzDQZqQeCALloJHRj3b3Ad2XiVk9Iy7SXoUcW80ioTyaz3OObnE95qtWKski6lZWPhKKCAFzsytmG6jFnvPmeJw0RaV+jHxPgFSxn9vv8Agjq7nuvyXcO/5jG4f9+E/wAzCrU+G+T+CRLOxYuV6Olrad4Pg1Q4XhkdN9lFDVkkG2jHtHyuWZ0x3Z80IW5cmIWTR69BTUeaUyKjnHxQjRKtN0QukqQRre6aCvCidGeWaG3ZwtF3QRtDubc6rmtNX4CppU0GIqpIzg8rfuLmd3WkMpWjWj8ow7AEyTclYQrt52wyvJ2DJEVZDyq2/wBY7j5LZw/CicxjePPn+B1oFOWSWsjE6kJ+siTFbkff8C4fxLFZ7eWSOkAFTXDZiqKdncspi7lGOt+Hfva8fYfMq9h5XTK2KzaZ05L5WxttL3EAOkYwE7dVhNP5lLVqKCSZLg3spsu12XmZonEt1aVGddlUylXc07lzrNqLMRfkVJLQzMF3in9S+T6ue0Bkork7Dvy+qr1I3ieiVY3iW2xupI3j4qjLQoy0HpCrlc62mcvdrOpU7upOnNzd2NSSVkR5fRPApI6jlqVfTSbVjii2mrj2Cg7yT/CrmGV25F3Cq7ciphW2XS2LpDy0EAV+ewyNcaM1m1NKEZE1yKQlUkTea5qNznGr34HHDs+uKUbe7GEB6IrnTFA1qzPtAgk0z9jfxZ9wVXGcJ+xrdC97jyfwL9CJK2adm0nxZQeBXPVl20zrqizTO2i1u1JC0irJRqkHKoBIw4E96WvC6v4oWrG65EK97LzUhA9E4t4buxSU5bSzHRd0TLBaybO5m8jvFfIpko9q4ts0yPHaSycuAq6nR3AkUqeoYpzjeNglG+RymFbDMDjqPw+iR76GveIdwerPxHwCu0tCeGgzUg8EAXLQ1xFml6iSP4VlY9f1Y/zxKOJXbRTGZBaz1Lx6kAEALnZlbMN1GLPefM8Thok0qHQZ8R8FTxiyRHV3Pf8A2XGH2yzne6zn6sU//l7fglW97lw5Y4/20Z3geB/RQ4TdfMip7qM5VskG2jHtHyuWZ0x3Z80IW9cmICAJEFvkbSjjhsJqElgsSLZe75GuaQAHZ08jsSKNncSxBkkLjUkklOFPlACC3+sdx8lsYfhROYxvHnz/AANtBX0tE/wR+L03F7keb/AYfxLjHH+016jhTqoqJaFGnorDGdz/ABaf0CtYV9por4nRBoPY2usJ1q9KWR2G8dAfQJcU7zt5IfQXYHFxWdwdrk0ABBbiKkjcq8HZ3JTL5dvatKWhVwXeKf1L5ISiPRi03Ta9eMH8zcDx2Ht/VVKsLMp1IbLLbG+oB3hUWrFJqzsfSAPHOAFTgBmdwQlfJAZxft5c/MXj0Rg34R+uJWrSp7EbGrSp7EbEAJ7JS2LpDy0EACAFhkZLO1r3FsYdRxAxAB6WG9I/Qlgl4je12pks0r4mlsZd0Qd1KV6q59qSCaVmFZxc246HNOIhJpn7G/iz7gquM4T9jW6F73Hk/gr2g9rDLQWH/qNoOLcR9KrBrq8bnX1FkTBSGeSNwwqC3sNWnuKXeimKs0cb1teu3hkiEbDrWPLqf0Dx/ROkPjoSnyAAu3BJYcQLbaNSwBv5ppCflbSp76BJa9TkV9ZHxcHqz8R8ArlLQsQ0GakHjKx3LJJjTVG92fY3NV6mKhD1IpVoxLtctgEMersO/M76rHr1XUltFCrPbdyo3lo5JG46nSbXDfTZht7Fq0sZCa7WTLsMRGSzEzmkGhBBGw5q3e5MeIFFzsytmG6jFnvPmeJw0S6VD9k34vIqpi91EVXd9y2XRMJrVZeaIfjZwQ3HpN1S4cRQpeupqns3zt+CeCcltrQv3LM3GI9Q8XJuD0ZBS3TL1cJRtox7R8rlmdMd2fNCFvXJiAgAQAIAEACAEFv9Y7j5LYw/CicxjePPn+Dy7bWYzaC30jHGBx1nJMXuR5v8Bh/EtP8Axr9vC0ejI0l3F1NTwPeqBZFlsvbnrNKHHFk1R8DidXwKnw2+Q190k6P34IGQsfURthc95p6T3dIAHfT7kYh3qskp5RRYrp0kZJFC55AfM4tDRjiK17Bhj1qG48zi0Zu4laj3Srg+80/qXyQVEejEy67XzclT6JwP69iZOO0hlSO0i/XJejWx0Oo7HBxaDgdmG7zVNtxeUV7ozatNtjCS+2UNRGfkHkk6yby2V9iNUn6lO0n0gD2c3FgCeka1w2AHr28FNRo2e0y9QobL2pFWVotnoSMUti6Q8tBAAgBfJdYMmsHOAJqW4U7NyLD1LInRsDRQIGt3PpAgk0z9jfxZ9wVXGcJ+xrdC97jyfwZ7G8tIINCDUEbCFjnZku2XrJK/XeRrAUqBTBNjFRVkIklocXWtx2p1hx9xXg9ooCKcElgTseyXjI4UJw4IsDbZytNqdJq6xrqtDR1AISSGpWHVwerPxHwCsUtCWGg0a4ggjAjEFSNXyY4s926VhopLHj77aVPynyKzauAbzg/ZlSeGb3WNRpXZ97x8hVf9DW9PuRfpqh8S6V2en53dWp+pSrAVvT7gsNUK1ft5xzEFkZbT8xIqRuoP1Whh6EqWsrlulTlDVipWSYXOzK2YbqMWe8+Z4nDT5fEx1NdjXgGtHZJsoRkrMRq5Pu63iBwdDFGxzTrAtBwdvzUTw1J52HRk4rZTyJd9aRzWoATHWpkdoUkKcYbqGpCdPFG2jHtHyuWZ0x3Z80IW9cmICABAAgAQAIAQW/1juPktjD8KJzGN48+ZEYXNeSAxwcACHa2ytMuKlnCNSKUvAip1NgltvB+H7KHDL0zSmW1Rfpafm/2JP1D8j4ltDnNLSIwD7jA365lPjTjB3iRzquRG5o7HyCmVJHYfVS7V9Uvshu0zpZZnslY80fquBr6LxQ1zGB7Qop0ac1krP0JY12tT2d1dY7yT3pz3R2D7zT+pfJBUR6MCAOkVoe30XubX3XEeBSWT1EaT1R9OtchFDI8g7C9xHdVGyvINmPkcUooIA9CRilsXSHloIAEACABAAgBJpn7G/iz7gquM4T9jW6F73Hk/gztY52YIAEACABAAgCwXB6s/EfAKeloSQ0GakHggAQAIAEACAFzsytmG6jFnvPmeJw0EACABAAgBtox7R8rlmdMd2fNCFvXJiAgAQAIAEACAEFv9Y7j5LYw/CicxjOPLmR1OVgQAIAEACAPH5FNloWcF3in9S+SGoj0YEACABAAgAQB6EjFP/9k="/>
          <p:cNvSpPr>
            <a:spLocks noChangeAspect="1" noChangeArrowheads="1"/>
          </p:cNvSpPr>
          <p:nvPr/>
        </p:nvSpPr>
        <p:spPr bwMode="auto">
          <a:xfrm>
            <a:off x="1524000" y="-1571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 name="Content Placeholder 3">
            <a:extLst>
              <a:ext uri="{FF2B5EF4-FFF2-40B4-BE49-F238E27FC236}">
                <a16:creationId xmlns:a16="http://schemas.microsoft.com/office/drawing/2014/main" id="{BA088DE6-7287-87D2-F19E-0C4E37ADF178}"/>
              </a:ext>
            </a:extLst>
          </p:cNvPr>
          <p:cNvSpPr>
            <a:spLocks noGrp="1"/>
          </p:cNvSpPr>
          <p:nvPr>
            <p:ph idx="1"/>
          </p:nvPr>
        </p:nvSpPr>
        <p:spPr>
          <a:xfrm>
            <a:off x="7367879" y="147638"/>
            <a:ext cx="4664365" cy="2384714"/>
          </a:xfrm>
        </p:spPr>
        <p:txBody>
          <a:bodyPr>
            <a:normAutofit/>
          </a:bodyPr>
          <a:lstStyle/>
          <a:p>
            <a:pPr marL="0" indent="0">
              <a:buNone/>
            </a:pPr>
            <a:r>
              <a:rPr lang="en-GB" dirty="0">
                <a:latin typeface="Please write me a song" panose="02000603000000000000" pitchFamily="2" charset="0"/>
                <a:ea typeface="Please write me a song" panose="02000603000000000000" pitchFamily="2" charset="0"/>
              </a:rPr>
              <a:t>RE follows a spiral curriculum in Key Stage 3, which allows students to deepen and extend their knowledge each year and develop a range of useful skills </a:t>
            </a:r>
          </a:p>
        </p:txBody>
      </p:sp>
      <p:sp>
        <p:nvSpPr>
          <p:cNvPr id="5" name="Oval 4">
            <a:extLst>
              <a:ext uri="{FF2B5EF4-FFF2-40B4-BE49-F238E27FC236}">
                <a16:creationId xmlns:a16="http://schemas.microsoft.com/office/drawing/2014/main" id="{71300FCD-516D-915C-4F2E-288A1A4D2364}"/>
              </a:ext>
            </a:extLst>
          </p:cNvPr>
          <p:cNvSpPr/>
          <p:nvPr/>
        </p:nvSpPr>
        <p:spPr>
          <a:xfrm>
            <a:off x="2945132" y="3256193"/>
            <a:ext cx="1616364" cy="14224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latin typeface="Please write me a song" panose="02000603000000000000" pitchFamily="2" charset="0"/>
                <a:ea typeface="Please write me a song" panose="02000603000000000000" pitchFamily="2" charset="0"/>
              </a:rPr>
              <a:t>Primary RE</a:t>
            </a:r>
          </a:p>
        </p:txBody>
      </p:sp>
      <p:sp>
        <p:nvSpPr>
          <p:cNvPr id="10" name="TextBox 9">
            <a:extLst>
              <a:ext uri="{FF2B5EF4-FFF2-40B4-BE49-F238E27FC236}">
                <a16:creationId xmlns:a16="http://schemas.microsoft.com/office/drawing/2014/main" id="{4645EB83-1D6B-D662-AA50-EA69CC1466C6}"/>
              </a:ext>
            </a:extLst>
          </p:cNvPr>
          <p:cNvSpPr txBox="1"/>
          <p:nvPr/>
        </p:nvSpPr>
        <p:spPr>
          <a:xfrm rot="721181">
            <a:off x="3489972" y="2369113"/>
            <a:ext cx="1385454" cy="830997"/>
          </a:xfrm>
          <a:prstGeom prst="rect">
            <a:avLst/>
          </a:prstGeom>
          <a:noFill/>
        </p:spPr>
        <p:txBody>
          <a:bodyPr wrap="square" rtlCol="0">
            <a:spAutoFit/>
          </a:bodyPr>
          <a:lstStyle/>
          <a:p>
            <a:r>
              <a:rPr lang="en-GB" sz="2400" dirty="0">
                <a:solidFill>
                  <a:schemeClr val="bg1"/>
                </a:solidFill>
                <a:latin typeface="Please write me a song" panose="02000603000000000000" pitchFamily="2" charset="0"/>
                <a:ea typeface="Please write me a song" panose="02000603000000000000" pitchFamily="2" charset="0"/>
              </a:rPr>
              <a:t>Creation &amp; Covenant</a:t>
            </a:r>
          </a:p>
        </p:txBody>
      </p:sp>
      <p:sp>
        <p:nvSpPr>
          <p:cNvPr id="11" name="TextBox 10">
            <a:extLst>
              <a:ext uri="{FF2B5EF4-FFF2-40B4-BE49-F238E27FC236}">
                <a16:creationId xmlns:a16="http://schemas.microsoft.com/office/drawing/2014/main" id="{06824E73-C0FF-4DD0-FB7E-DA31C6CF6579}"/>
              </a:ext>
            </a:extLst>
          </p:cNvPr>
          <p:cNvSpPr txBox="1"/>
          <p:nvPr/>
        </p:nvSpPr>
        <p:spPr>
          <a:xfrm rot="3731023">
            <a:off x="4358123" y="3231712"/>
            <a:ext cx="1385454" cy="830997"/>
          </a:xfrm>
          <a:prstGeom prst="rect">
            <a:avLst/>
          </a:prstGeom>
          <a:noFill/>
        </p:spPr>
        <p:txBody>
          <a:bodyPr wrap="square" rtlCol="0">
            <a:spAutoFit/>
          </a:bodyPr>
          <a:lstStyle/>
          <a:p>
            <a:r>
              <a:rPr lang="en-GB" sz="2400" dirty="0">
                <a:solidFill>
                  <a:schemeClr val="bg1"/>
                </a:solidFill>
                <a:latin typeface="Please write me a song" panose="02000603000000000000" pitchFamily="2" charset="0"/>
                <a:ea typeface="Please write me a song" panose="02000603000000000000" pitchFamily="2" charset="0"/>
              </a:rPr>
              <a:t>Prophecy &amp; Promise</a:t>
            </a:r>
          </a:p>
        </p:txBody>
      </p:sp>
      <p:sp>
        <p:nvSpPr>
          <p:cNvPr id="12" name="TextBox 11">
            <a:extLst>
              <a:ext uri="{FF2B5EF4-FFF2-40B4-BE49-F238E27FC236}">
                <a16:creationId xmlns:a16="http://schemas.microsoft.com/office/drawing/2014/main" id="{395774B4-46DF-F7A3-3CEC-2D1C53A3460F}"/>
              </a:ext>
            </a:extLst>
          </p:cNvPr>
          <p:cNvSpPr txBox="1"/>
          <p:nvPr/>
        </p:nvSpPr>
        <p:spPr>
          <a:xfrm rot="19318468">
            <a:off x="4643738" y="4851941"/>
            <a:ext cx="1385454" cy="830997"/>
          </a:xfrm>
          <a:prstGeom prst="rect">
            <a:avLst/>
          </a:prstGeom>
          <a:noFill/>
        </p:spPr>
        <p:txBody>
          <a:bodyPr wrap="square" rtlCol="0">
            <a:spAutoFit/>
          </a:bodyPr>
          <a:lstStyle/>
          <a:p>
            <a:r>
              <a:rPr lang="en-GB" sz="2400" dirty="0">
                <a:solidFill>
                  <a:schemeClr val="bg1"/>
                </a:solidFill>
                <a:latin typeface="Please write me a song" panose="02000603000000000000" pitchFamily="2" charset="0"/>
                <a:ea typeface="Please write me a song" panose="02000603000000000000" pitchFamily="2" charset="0"/>
              </a:rPr>
              <a:t>Galilee to Jerusalem</a:t>
            </a:r>
          </a:p>
        </p:txBody>
      </p:sp>
      <p:sp>
        <p:nvSpPr>
          <p:cNvPr id="13" name="TextBox 12">
            <a:extLst>
              <a:ext uri="{FF2B5EF4-FFF2-40B4-BE49-F238E27FC236}">
                <a16:creationId xmlns:a16="http://schemas.microsoft.com/office/drawing/2014/main" id="{FCBA3BB5-81CA-A75E-8E0D-559514077527}"/>
              </a:ext>
            </a:extLst>
          </p:cNvPr>
          <p:cNvSpPr txBox="1"/>
          <p:nvPr/>
        </p:nvSpPr>
        <p:spPr>
          <a:xfrm rot="1061404">
            <a:off x="2918366" y="4635619"/>
            <a:ext cx="1385454" cy="830997"/>
          </a:xfrm>
          <a:prstGeom prst="rect">
            <a:avLst/>
          </a:prstGeom>
          <a:noFill/>
        </p:spPr>
        <p:txBody>
          <a:bodyPr wrap="square" rtlCol="0">
            <a:spAutoFit/>
          </a:bodyPr>
          <a:lstStyle/>
          <a:p>
            <a:r>
              <a:rPr lang="en-GB" sz="2400" dirty="0">
                <a:solidFill>
                  <a:schemeClr val="bg1"/>
                </a:solidFill>
                <a:latin typeface="Please write me a song" panose="02000603000000000000" pitchFamily="2" charset="0"/>
                <a:ea typeface="Please write me a song" panose="02000603000000000000" pitchFamily="2" charset="0"/>
              </a:rPr>
              <a:t>Desert to Garden</a:t>
            </a:r>
          </a:p>
        </p:txBody>
      </p:sp>
      <p:sp>
        <p:nvSpPr>
          <p:cNvPr id="14" name="TextBox 13">
            <a:extLst>
              <a:ext uri="{FF2B5EF4-FFF2-40B4-BE49-F238E27FC236}">
                <a16:creationId xmlns:a16="http://schemas.microsoft.com/office/drawing/2014/main" id="{F2A0A1C3-FCE1-2414-D579-43D45ED9E7E4}"/>
              </a:ext>
            </a:extLst>
          </p:cNvPr>
          <p:cNvSpPr txBox="1"/>
          <p:nvPr/>
        </p:nvSpPr>
        <p:spPr>
          <a:xfrm rot="16200000">
            <a:off x="1882399" y="3763322"/>
            <a:ext cx="1385454" cy="769441"/>
          </a:xfrm>
          <a:prstGeom prst="rect">
            <a:avLst/>
          </a:prstGeom>
          <a:noFill/>
        </p:spPr>
        <p:txBody>
          <a:bodyPr wrap="square" rtlCol="0">
            <a:spAutoFit/>
          </a:bodyPr>
          <a:lstStyle/>
          <a:p>
            <a:r>
              <a:rPr lang="en-GB" sz="2200" dirty="0">
                <a:solidFill>
                  <a:schemeClr val="bg1"/>
                </a:solidFill>
                <a:latin typeface="Please write me a song" panose="02000603000000000000" pitchFamily="2" charset="0"/>
                <a:ea typeface="Please write me a song" panose="02000603000000000000" pitchFamily="2" charset="0"/>
              </a:rPr>
              <a:t>To the Ends of the Earth</a:t>
            </a:r>
          </a:p>
        </p:txBody>
      </p:sp>
      <p:sp>
        <p:nvSpPr>
          <p:cNvPr id="15" name="TextBox 14">
            <a:extLst>
              <a:ext uri="{FF2B5EF4-FFF2-40B4-BE49-F238E27FC236}">
                <a16:creationId xmlns:a16="http://schemas.microsoft.com/office/drawing/2014/main" id="{CF3B00FC-E5AE-3E15-5644-6C1B02BA397E}"/>
              </a:ext>
            </a:extLst>
          </p:cNvPr>
          <p:cNvSpPr txBox="1"/>
          <p:nvPr/>
        </p:nvSpPr>
        <p:spPr>
          <a:xfrm rot="19217563">
            <a:off x="2162180" y="2638341"/>
            <a:ext cx="1385454" cy="707886"/>
          </a:xfrm>
          <a:prstGeom prst="rect">
            <a:avLst/>
          </a:prstGeom>
          <a:noFill/>
        </p:spPr>
        <p:txBody>
          <a:bodyPr wrap="square" rtlCol="0">
            <a:spAutoFit/>
          </a:bodyPr>
          <a:lstStyle/>
          <a:p>
            <a:r>
              <a:rPr lang="en-GB" sz="2000" dirty="0">
                <a:solidFill>
                  <a:schemeClr val="bg1"/>
                </a:solidFill>
                <a:latin typeface="Please write me a song" panose="02000603000000000000" pitchFamily="2" charset="0"/>
                <a:ea typeface="Please write me a song" panose="02000603000000000000" pitchFamily="2" charset="0"/>
              </a:rPr>
              <a:t>Dialogue &amp; Encounter</a:t>
            </a:r>
          </a:p>
        </p:txBody>
      </p:sp>
      <p:sp>
        <p:nvSpPr>
          <p:cNvPr id="16" name="Arrow: Right 15">
            <a:extLst>
              <a:ext uri="{FF2B5EF4-FFF2-40B4-BE49-F238E27FC236}">
                <a16:creationId xmlns:a16="http://schemas.microsoft.com/office/drawing/2014/main" id="{603B6F51-6660-D7CA-D5E5-87BAF93193CF}"/>
              </a:ext>
            </a:extLst>
          </p:cNvPr>
          <p:cNvSpPr/>
          <p:nvPr/>
        </p:nvSpPr>
        <p:spPr>
          <a:xfrm rot="17545868">
            <a:off x="3551186" y="3122395"/>
            <a:ext cx="691416" cy="438511"/>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Right 16">
            <a:extLst>
              <a:ext uri="{FF2B5EF4-FFF2-40B4-BE49-F238E27FC236}">
                <a16:creationId xmlns:a16="http://schemas.microsoft.com/office/drawing/2014/main" id="{37A4A517-55FF-8FAF-213F-2680B0588DC6}"/>
              </a:ext>
            </a:extLst>
          </p:cNvPr>
          <p:cNvSpPr/>
          <p:nvPr/>
        </p:nvSpPr>
        <p:spPr>
          <a:xfrm rot="19162193">
            <a:off x="3008350" y="2073458"/>
            <a:ext cx="691416" cy="438511"/>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C59B83FE-4402-A8CA-656C-92F349182754}"/>
              </a:ext>
            </a:extLst>
          </p:cNvPr>
          <p:cNvSpPr txBox="1"/>
          <p:nvPr/>
        </p:nvSpPr>
        <p:spPr>
          <a:xfrm rot="721181">
            <a:off x="3683920" y="1634808"/>
            <a:ext cx="1385454" cy="830997"/>
          </a:xfrm>
          <a:prstGeom prst="rect">
            <a:avLst/>
          </a:prstGeom>
          <a:noFill/>
        </p:spPr>
        <p:txBody>
          <a:bodyPr wrap="square" rtlCol="0">
            <a:spAutoFit/>
          </a:bodyPr>
          <a:lstStyle/>
          <a:p>
            <a:r>
              <a:rPr lang="en-GB" sz="2400" dirty="0">
                <a:solidFill>
                  <a:schemeClr val="bg1"/>
                </a:solidFill>
                <a:latin typeface="Please write me a song" panose="02000603000000000000" pitchFamily="2" charset="0"/>
                <a:ea typeface="Please write me a song" panose="02000603000000000000" pitchFamily="2" charset="0"/>
              </a:rPr>
              <a:t>Creation &amp; Covenant</a:t>
            </a:r>
          </a:p>
        </p:txBody>
      </p:sp>
      <p:sp>
        <p:nvSpPr>
          <p:cNvPr id="19" name="TextBox 18">
            <a:extLst>
              <a:ext uri="{FF2B5EF4-FFF2-40B4-BE49-F238E27FC236}">
                <a16:creationId xmlns:a16="http://schemas.microsoft.com/office/drawing/2014/main" id="{1A74F1C9-AC7C-9347-94FD-D3E521F09950}"/>
              </a:ext>
            </a:extLst>
          </p:cNvPr>
          <p:cNvSpPr txBox="1"/>
          <p:nvPr/>
        </p:nvSpPr>
        <p:spPr>
          <a:xfrm rot="3731023">
            <a:off x="5072529" y="2751648"/>
            <a:ext cx="1385454" cy="830997"/>
          </a:xfrm>
          <a:prstGeom prst="rect">
            <a:avLst/>
          </a:prstGeom>
          <a:noFill/>
        </p:spPr>
        <p:txBody>
          <a:bodyPr wrap="square" rtlCol="0">
            <a:spAutoFit/>
          </a:bodyPr>
          <a:lstStyle/>
          <a:p>
            <a:r>
              <a:rPr lang="en-GB" sz="2400" dirty="0">
                <a:solidFill>
                  <a:schemeClr val="bg1"/>
                </a:solidFill>
                <a:latin typeface="Please write me a song" panose="02000603000000000000" pitchFamily="2" charset="0"/>
                <a:ea typeface="Please write me a song" panose="02000603000000000000" pitchFamily="2" charset="0"/>
              </a:rPr>
              <a:t>Prophecy &amp; Promise</a:t>
            </a:r>
          </a:p>
        </p:txBody>
      </p:sp>
      <p:sp>
        <p:nvSpPr>
          <p:cNvPr id="20" name="TextBox 19">
            <a:extLst>
              <a:ext uri="{FF2B5EF4-FFF2-40B4-BE49-F238E27FC236}">
                <a16:creationId xmlns:a16="http://schemas.microsoft.com/office/drawing/2014/main" id="{F914D7E6-4BEB-CD96-D2B5-4DB95D1D0D02}"/>
              </a:ext>
            </a:extLst>
          </p:cNvPr>
          <p:cNvSpPr txBox="1"/>
          <p:nvPr/>
        </p:nvSpPr>
        <p:spPr>
          <a:xfrm rot="19318468">
            <a:off x="4044451" y="4263096"/>
            <a:ext cx="1385454" cy="830997"/>
          </a:xfrm>
          <a:prstGeom prst="rect">
            <a:avLst/>
          </a:prstGeom>
          <a:noFill/>
        </p:spPr>
        <p:txBody>
          <a:bodyPr wrap="square" rtlCol="0">
            <a:spAutoFit/>
          </a:bodyPr>
          <a:lstStyle/>
          <a:p>
            <a:r>
              <a:rPr lang="en-GB" sz="2400" dirty="0">
                <a:solidFill>
                  <a:schemeClr val="bg1"/>
                </a:solidFill>
                <a:latin typeface="Please write me a song" panose="02000603000000000000" pitchFamily="2" charset="0"/>
                <a:ea typeface="Please write me a song" panose="02000603000000000000" pitchFamily="2" charset="0"/>
              </a:rPr>
              <a:t>Galilee to Jerusalem</a:t>
            </a:r>
          </a:p>
        </p:txBody>
      </p:sp>
      <p:sp>
        <p:nvSpPr>
          <p:cNvPr id="21" name="TextBox 20">
            <a:extLst>
              <a:ext uri="{FF2B5EF4-FFF2-40B4-BE49-F238E27FC236}">
                <a16:creationId xmlns:a16="http://schemas.microsoft.com/office/drawing/2014/main" id="{4ED507CD-5C5E-3543-83E9-C84A42D16DF3}"/>
              </a:ext>
            </a:extLst>
          </p:cNvPr>
          <p:cNvSpPr txBox="1"/>
          <p:nvPr/>
        </p:nvSpPr>
        <p:spPr>
          <a:xfrm rot="1061404">
            <a:off x="2608136" y="5458291"/>
            <a:ext cx="1385454" cy="830997"/>
          </a:xfrm>
          <a:prstGeom prst="rect">
            <a:avLst/>
          </a:prstGeom>
          <a:noFill/>
        </p:spPr>
        <p:txBody>
          <a:bodyPr wrap="square" rtlCol="0">
            <a:spAutoFit/>
          </a:bodyPr>
          <a:lstStyle/>
          <a:p>
            <a:r>
              <a:rPr lang="en-GB" sz="2400" dirty="0">
                <a:solidFill>
                  <a:schemeClr val="bg1"/>
                </a:solidFill>
                <a:latin typeface="Please write me a song" panose="02000603000000000000" pitchFamily="2" charset="0"/>
                <a:ea typeface="Please write me a song" panose="02000603000000000000" pitchFamily="2" charset="0"/>
              </a:rPr>
              <a:t>Desert to Garden</a:t>
            </a:r>
          </a:p>
        </p:txBody>
      </p:sp>
      <p:sp>
        <p:nvSpPr>
          <p:cNvPr id="22" name="TextBox 21">
            <a:extLst>
              <a:ext uri="{FF2B5EF4-FFF2-40B4-BE49-F238E27FC236}">
                <a16:creationId xmlns:a16="http://schemas.microsoft.com/office/drawing/2014/main" id="{D610B773-1812-9CF2-961D-DD9952939D2F}"/>
              </a:ext>
            </a:extLst>
          </p:cNvPr>
          <p:cNvSpPr txBox="1"/>
          <p:nvPr/>
        </p:nvSpPr>
        <p:spPr>
          <a:xfrm rot="16200000">
            <a:off x="944514" y="3663484"/>
            <a:ext cx="1385454" cy="769441"/>
          </a:xfrm>
          <a:prstGeom prst="rect">
            <a:avLst/>
          </a:prstGeom>
          <a:noFill/>
        </p:spPr>
        <p:txBody>
          <a:bodyPr wrap="square" rtlCol="0">
            <a:spAutoFit/>
          </a:bodyPr>
          <a:lstStyle/>
          <a:p>
            <a:r>
              <a:rPr lang="en-GB" sz="2200" dirty="0">
                <a:solidFill>
                  <a:schemeClr val="bg1"/>
                </a:solidFill>
                <a:latin typeface="Please write me a song" panose="02000603000000000000" pitchFamily="2" charset="0"/>
                <a:ea typeface="Please write me a song" panose="02000603000000000000" pitchFamily="2" charset="0"/>
              </a:rPr>
              <a:t>To</a:t>
            </a:r>
            <a:r>
              <a:rPr lang="en-GB" sz="2200" dirty="0">
                <a:solidFill>
                  <a:schemeClr val="bg1"/>
                </a:solidFill>
              </a:rPr>
              <a:t> </a:t>
            </a:r>
            <a:r>
              <a:rPr lang="en-GB" sz="2200" dirty="0">
                <a:solidFill>
                  <a:schemeClr val="bg1"/>
                </a:solidFill>
                <a:latin typeface="Please write me a song" panose="02000603000000000000" pitchFamily="2" charset="0"/>
                <a:ea typeface="Please write me a song" panose="02000603000000000000" pitchFamily="2" charset="0"/>
              </a:rPr>
              <a:t>the Ends of the Earth</a:t>
            </a:r>
          </a:p>
        </p:txBody>
      </p:sp>
      <p:sp>
        <p:nvSpPr>
          <p:cNvPr id="23" name="TextBox 22">
            <a:extLst>
              <a:ext uri="{FF2B5EF4-FFF2-40B4-BE49-F238E27FC236}">
                <a16:creationId xmlns:a16="http://schemas.microsoft.com/office/drawing/2014/main" id="{027F2B70-DF5C-CB55-2D4A-1E3DF5DEA5AC}"/>
              </a:ext>
            </a:extLst>
          </p:cNvPr>
          <p:cNvSpPr txBox="1"/>
          <p:nvPr/>
        </p:nvSpPr>
        <p:spPr>
          <a:xfrm rot="19217563">
            <a:off x="1131904" y="1370406"/>
            <a:ext cx="1385454" cy="707886"/>
          </a:xfrm>
          <a:prstGeom prst="rect">
            <a:avLst/>
          </a:prstGeom>
          <a:noFill/>
        </p:spPr>
        <p:txBody>
          <a:bodyPr wrap="square" rtlCol="0">
            <a:spAutoFit/>
          </a:bodyPr>
          <a:lstStyle/>
          <a:p>
            <a:r>
              <a:rPr lang="en-GB" sz="2000" dirty="0">
                <a:solidFill>
                  <a:schemeClr val="bg1"/>
                </a:solidFill>
                <a:latin typeface="Please write me a song" panose="02000603000000000000" pitchFamily="2" charset="0"/>
                <a:ea typeface="Please write me a song" panose="02000603000000000000" pitchFamily="2" charset="0"/>
              </a:rPr>
              <a:t>Dialogue &amp; Encounter</a:t>
            </a:r>
          </a:p>
        </p:txBody>
      </p:sp>
      <p:sp>
        <p:nvSpPr>
          <p:cNvPr id="24" name="TextBox 23">
            <a:extLst>
              <a:ext uri="{FF2B5EF4-FFF2-40B4-BE49-F238E27FC236}">
                <a16:creationId xmlns:a16="http://schemas.microsoft.com/office/drawing/2014/main" id="{357D9F2A-0DA1-AAD9-AFD8-03880064CA52}"/>
              </a:ext>
            </a:extLst>
          </p:cNvPr>
          <p:cNvSpPr txBox="1"/>
          <p:nvPr/>
        </p:nvSpPr>
        <p:spPr>
          <a:xfrm rot="721181">
            <a:off x="3905304" y="759222"/>
            <a:ext cx="1385454" cy="830997"/>
          </a:xfrm>
          <a:prstGeom prst="rect">
            <a:avLst/>
          </a:prstGeom>
          <a:noFill/>
        </p:spPr>
        <p:txBody>
          <a:bodyPr wrap="square" rtlCol="0">
            <a:spAutoFit/>
          </a:bodyPr>
          <a:lstStyle/>
          <a:p>
            <a:r>
              <a:rPr lang="en-GB" sz="2400" dirty="0">
                <a:solidFill>
                  <a:schemeClr val="bg1"/>
                </a:solidFill>
                <a:latin typeface="Please write me a song" panose="02000603000000000000" pitchFamily="2" charset="0"/>
                <a:ea typeface="Please write me a song" panose="02000603000000000000" pitchFamily="2" charset="0"/>
              </a:rPr>
              <a:t>Creation &amp; Covenant</a:t>
            </a:r>
          </a:p>
        </p:txBody>
      </p:sp>
      <p:sp>
        <p:nvSpPr>
          <p:cNvPr id="25" name="TextBox 24">
            <a:extLst>
              <a:ext uri="{FF2B5EF4-FFF2-40B4-BE49-F238E27FC236}">
                <a16:creationId xmlns:a16="http://schemas.microsoft.com/office/drawing/2014/main" id="{58B85AD3-9486-ECAC-1790-E32E801D1110}"/>
              </a:ext>
            </a:extLst>
          </p:cNvPr>
          <p:cNvSpPr txBox="1"/>
          <p:nvPr/>
        </p:nvSpPr>
        <p:spPr>
          <a:xfrm rot="3731023">
            <a:off x="5786738" y="2425142"/>
            <a:ext cx="1523095" cy="830997"/>
          </a:xfrm>
          <a:prstGeom prst="rect">
            <a:avLst/>
          </a:prstGeom>
          <a:noFill/>
        </p:spPr>
        <p:txBody>
          <a:bodyPr wrap="square" rtlCol="0">
            <a:spAutoFit/>
          </a:bodyPr>
          <a:lstStyle/>
          <a:p>
            <a:r>
              <a:rPr lang="en-GB" sz="2400" dirty="0">
                <a:solidFill>
                  <a:schemeClr val="bg1"/>
                </a:solidFill>
                <a:latin typeface="Please write me a song" panose="02000603000000000000" pitchFamily="2" charset="0"/>
                <a:ea typeface="Please write me a song" panose="02000603000000000000" pitchFamily="2" charset="0"/>
              </a:rPr>
              <a:t>Prophecy &amp; Promise</a:t>
            </a:r>
          </a:p>
        </p:txBody>
      </p:sp>
      <p:sp>
        <p:nvSpPr>
          <p:cNvPr id="26" name="TextBox 25">
            <a:extLst>
              <a:ext uri="{FF2B5EF4-FFF2-40B4-BE49-F238E27FC236}">
                <a16:creationId xmlns:a16="http://schemas.microsoft.com/office/drawing/2014/main" id="{4E64FF9C-C028-7D60-1DDD-0C151196937B}"/>
              </a:ext>
            </a:extLst>
          </p:cNvPr>
          <p:cNvSpPr txBox="1"/>
          <p:nvPr/>
        </p:nvSpPr>
        <p:spPr>
          <a:xfrm rot="19318468">
            <a:off x="5091736" y="5391306"/>
            <a:ext cx="1385454" cy="830997"/>
          </a:xfrm>
          <a:prstGeom prst="rect">
            <a:avLst/>
          </a:prstGeom>
          <a:noFill/>
        </p:spPr>
        <p:txBody>
          <a:bodyPr wrap="square" rtlCol="0">
            <a:spAutoFit/>
          </a:bodyPr>
          <a:lstStyle/>
          <a:p>
            <a:r>
              <a:rPr lang="en-GB" sz="2400" dirty="0">
                <a:solidFill>
                  <a:schemeClr val="bg1"/>
                </a:solidFill>
                <a:latin typeface="Please write me a song" panose="02000603000000000000" pitchFamily="2" charset="0"/>
                <a:ea typeface="Please write me a song" panose="02000603000000000000" pitchFamily="2" charset="0"/>
              </a:rPr>
              <a:t>Galilee to Jerusalem</a:t>
            </a:r>
          </a:p>
        </p:txBody>
      </p:sp>
      <p:sp>
        <p:nvSpPr>
          <p:cNvPr id="27" name="TextBox 26">
            <a:extLst>
              <a:ext uri="{FF2B5EF4-FFF2-40B4-BE49-F238E27FC236}">
                <a16:creationId xmlns:a16="http://schemas.microsoft.com/office/drawing/2014/main" id="{7E6011ED-E0AD-3A52-4D8D-C7625AB2FB2E}"/>
              </a:ext>
            </a:extLst>
          </p:cNvPr>
          <p:cNvSpPr txBox="1"/>
          <p:nvPr/>
        </p:nvSpPr>
        <p:spPr>
          <a:xfrm rot="1061404">
            <a:off x="2428852" y="6047547"/>
            <a:ext cx="1385454" cy="830997"/>
          </a:xfrm>
          <a:prstGeom prst="rect">
            <a:avLst/>
          </a:prstGeom>
          <a:noFill/>
        </p:spPr>
        <p:txBody>
          <a:bodyPr wrap="square" rtlCol="0">
            <a:spAutoFit/>
          </a:bodyPr>
          <a:lstStyle/>
          <a:p>
            <a:r>
              <a:rPr lang="en-GB" sz="2400" dirty="0">
                <a:solidFill>
                  <a:schemeClr val="bg1"/>
                </a:solidFill>
                <a:latin typeface="Please write me a song" panose="02000603000000000000" pitchFamily="2" charset="0"/>
                <a:ea typeface="Please write me a song" panose="02000603000000000000" pitchFamily="2" charset="0"/>
              </a:rPr>
              <a:t>Desert to Garden</a:t>
            </a:r>
          </a:p>
        </p:txBody>
      </p:sp>
      <p:sp>
        <p:nvSpPr>
          <p:cNvPr id="28" name="TextBox 27">
            <a:extLst>
              <a:ext uri="{FF2B5EF4-FFF2-40B4-BE49-F238E27FC236}">
                <a16:creationId xmlns:a16="http://schemas.microsoft.com/office/drawing/2014/main" id="{1744F1D2-976F-AB7D-A1B8-68AA53731DF4}"/>
              </a:ext>
            </a:extLst>
          </p:cNvPr>
          <p:cNvSpPr txBox="1"/>
          <p:nvPr/>
        </p:nvSpPr>
        <p:spPr>
          <a:xfrm rot="16200000">
            <a:off x="127951" y="3614663"/>
            <a:ext cx="1385454" cy="769441"/>
          </a:xfrm>
          <a:prstGeom prst="rect">
            <a:avLst/>
          </a:prstGeom>
          <a:noFill/>
        </p:spPr>
        <p:txBody>
          <a:bodyPr wrap="square" rtlCol="0">
            <a:spAutoFit/>
          </a:bodyPr>
          <a:lstStyle/>
          <a:p>
            <a:r>
              <a:rPr lang="en-GB" sz="2200" dirty="0">
                <a:solidFill>
                  <a:schemeClr val="bg1"/>
                </a:solidFill>
                <a:latin typeface="Please write me a song" panose="02000603000000000000" pitchFamily="2" charset="0"/>
                <a:ea typeface="Please write me a song" panose="02000603000000000000" pitchFamily="2" charset="0"/>
              </a:rPr>
              <a:t>To the Ends of the Earth</a:t>
            </a:r>
          </a:p>
        </p:txBody>
      </p:sp>
      <p:sp>
        <p:nvSpPr>
          <p:cNvPr id="29" name="TextBox 28">
            <a:extLst>
              <a:ext uri="{FF2B5EF4-FFF2-40B4-BE49-F238E27FC236}">
                <a16:creationId xmlns:a16="http://schemas.microsoft.com/office/drawing/2014/main" id="{6CBB83EA-CC46-1517-FC5E-15BAEA09FF7C}"/>
              </a:ext>
            </a:extLst>
          </p:cNvPr>
          <p:cNvSpPr txBox="1"/>
          <p:nvPr/>
        </p:nvSpPr>
        <p:spPr>
          <a:xfrm rot="19217563">
            <a:off x="1706461" y="2043517"/>
            <a:ext cx="1385454" cy="707886"/>
          </a:xfrm>
          <a:prstGeom prst="rect">
            <a:avLst/>
          </a:prstGeom>
          <a:noFill/>
        </p:spPr>
        <p:txBody>
          <a:bodyPr wrap="square" rtlCol="0">
            <a:spAutoFit/>
          </a:bodyPr>
          <a:lstStyle/>
          <a:p>
            <a:r>
              <a:rPr lang="en-GB" sz="2000" dirty="0">
                <a:solidFill>
                  <a:schemeClr val="bg1"/>
                </a:solidFill>
                <a:latin typeface="Please write me a song" panose="02000603000000000000" pitchFamily="2" charset="0"/>
                <a:ea typeface="Please write me a song" panose="02000603000000000000" pitchFamily="2" charset="0"/>
              </a:rPr>
              <a:t>Dialogue &amp; Encounter</a:t>
            </a:r>
          </a:p>
        </p:txBody>
      </p:sp>
      <p:sp>
        <p:nvSpPr>
          <p:cNvPr id="30" name="Arrow: Right 29">
            <a:extLst>
              <a:ext uri="{FF2B5EF4-FFF2-40B4-BE49-F238E27FC236}">
                <a16:creationId xmlns:a16="http://schemas.microsoft.com/office/drawing/2014/main" id="{5B585604-FD62-BC1C-2575-620C9C8FCAAD}"/>
              </a:ext>
            </a:extLst>
          </p:cNvPr>
          <p:cNvSpPr/>
          <p:nvPr/>
        </p:nvSpPr>
        <p:spPr>
          <a:xfrm rot="19162193">
            <a:off x="2563468" y="1240865"/>
            <a:ext cx="1360173" cy="438511"/>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44E68D82-96D7-E5B7-414E-1611DE5AE811}"/>
              </a:ext>
            </a:extLst>
          </p:cNvPr>
          <p:cNvSpPr txBox="1"/>
          <p:nvPr/>
        </p:nvSpPr>
        <p:spPr>
          <a:xfrm>
            <a:off x="7520799" y="2843133"/>
            <a:ext cx="3509818" cy="2308324"/>
          </a:xfrm>
          <a:prstGeom prst="rect">
            <a:avLst/>
          </a:prstGeom>
          <a:solidFill>
            <a:schemeClr val="accent4">
              <a:lumMod val="40000"/>
              <a:lumOff val="60000"/>
            </a:schemeClr>
          </a:solidFill>
        </p:spPr>
        <p:txBody>
          <a:bodyPr wrap="square" rtlCol="0">
            <a:spAutoFit/>
          </a:bodyPr>
          <a:lstStyle/>
          <a:p>
            <a:r>
              <a:rPr lang="en-GB" sz="2400" dirty="0">
                <a:latin typeface="Please write me a song" panose="02000603000000000000" pitchFamily="2" charset="0"/>
                <a:ea typeface="Please write me a song" panose="02000603000000000000" pitchFamily="2" charset="0"/>
              </a:rPr>
              <a:t>Skills developed in RE:</a:t>
            </a:r>
          </a:p>
          <a:p>
            <a:endParaRPr lang="en-GB" sz="2400" dirty="0">
              <a:latin typeface="Please write me a song" panose="02000603000000000000" pitchFamily="2" charset="0"/>
              <a:ea typeface="Please write me a song" panose="02000603000000000000" pitchFamily="2" charset="0"/>
            </a:endParaRPr>
          </a:p>
          <a:p>
            <a:pPr marL="342900" indent="-342900">
              <a:buFont typeface="Arial" panose="020B0604020202020204" pitchFamily="34" charset="0"/>
              <a:buChar char="•"/>
            </a:pPr>
            <a:r>
              <a:rPr lang="en-GB" sz="2400" dirty="0">
                <a:latin typeface="Please write me a song" panose="02000603000000000000" pitchFamily="2" charset="0"/>
                <a:ea typeface="Please write me a song" panose="02000603000000000000" pitchFamily="2" charset="0"/>
              </a:rPr>
              <a:t>Knowledge</a:t>
            </a:r>
          </a:p>
          <a:p>
            <a:pPr marL="342900" indent="-342900">
              <a:buFont typeface="Arial" panose="020B0604020202020204" pitchFamily="34" charset="0"/>
              <a:buChar char="•"/>
            </a:pPr>
            <a:r>
              <a:rPr lang="en-GB" sz="2400" dirty="0">
                <a:latin typeface="Please write me a song" panose="02000603000000000000" pitchFamily="2" charset="0"/>
                <a:ea typeface="Please write me a song" panose="02000603000000000000" pitchFamily="2" charset="0"/>
              </a:rPr>
              <a:t>Religious Evidence</a:t>
            </a:r>
          </a:p>
          <a:p>
            <a:pPr marL="342900" indent="-342900">
              <a:buFont typeface="Arial" panose="020B0604020202020204" pitchFamily="34" charset="0"/>
              <a:buChar char="•"/>
            </a:pPr>
            <a:r>
              <a:rPr lang="en-GB" sz="2400" dirty="0">
                <a:latin typeface="Please write me a song" panose="02000603000000000000" pitchFamily="2" charset="0"/>
                <a:ea typeface="Please write me a song" panose="02000603000000000000" pitchFamily="2" charset="0"/>
              </a:rPr>
              <a:t>Evaluation</a:t>
            </a:r>
          </a:p>
          <a:p>
            <a:pPr marL="342900" indent="-342900">
              <a:buFont typeface="Arial" panose="020B0604020202020204" pitchFamily="34" charset="0"/>
              <a:buChar char="•"/>
            </a:pPr>
            <a:r>
              <a:rPr lang="en-GB" sz="2400" dirty="0">
                <a:latin typeface="Please write me a song" panose="02000603000000000000" pitchFamily="2" charset="0"/>
                <a:ea typeface="Please write me a song" panose="02000603000000000000" pitchFamily="2" charset="0"/>
              </a:rPr>
              <a:t>Impact</a:t>
            </a:r>
          </a:p>
        </p:txBody>
      </p:sp>
      <p:sp>
        <p:nvSpPr>
          <p:cNvPr id="32" name="Arrow: Down 31">
            <a:extLst>
              <a:ext uri="{FF2B5EF4-FFF2-40B4-BE49-F238E27FC236}">
                <a16:creationId xmlns:a16="http://schemas.microsoft.com/office/drawing/2014/main" id="{6E20C0F9-09CB-8D72-5E18-A4D115AAB6FC}"/>
              </a:ext>
            </a:extLst>
          </p:cNvPr>
          <p:cNvSpPr/>
          <p:nvPr/>
        </p:nvSpPr>
        <p:spPr>
          <a:xfrm>
            <a:off x="8205517" y="2292713"/>
            <a:ext cx="642919" cy="645724"/>
          </a:xfrm>
          <a:prstGeom prst="down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764473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176" y="-92998"/>
            <a:ext cx="11887200" cy="1084005"/>
          </a:xfrm>
        </p:spPr>
        <p:txBody>
          <a:bodyPr>
            <a:normAutofit/>
          </a:bodyPr>
          <a:lstStyle/>
          <a:p>
            <a:pPr algn="ctr"/>
            <a:r>
              <a:rPr lang="en-GB" sz="5400" b="1" u="sng" dirty="0">
                <a:latin typeface="Please write me a song" panose="02000603000000000000" pitchFamily="2" charset="0"/>
                <a:ea typeface="Please write me a song" panose="02000603000000000000" pitchFamily="2" charset="0"/>
              </a:rPr>
              <a:t>What will we study this year?</a:t>
            </a:r>
          </a:p>
        </p:txBody>
      </p:sp>
      <p:sp>
        <p:nvSpPr>
          <p:cNvPr id="3" name="Rounded Rectangle 2"/>
          <p:cNvSpPr/>
          <p:nvPr/>
        </p:nvSpPr>
        <p:spPr>
          <a:xfrm>
            <a:off x="45153" y="914672"/>
            <a:ext cx="5263447" cy="1861187"/>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AutoNum type="arabicPeriod"/>
            </a:pPr>
            <a:r>
              <a:rPr lang="en-GB" sz="2200" b="1" dirty="0">
                <a:solidFill>
                  <a:schemeClr val="tx1"/>
                </a:solidFill>
                <a:latin typeface="Please write me a song" panose="02000603000000000000" pitchFamily="2" charset="0"/>
                <a:ea typeface="Please write me a song" panose="02000603000000000000" pitchFamily="2" charset="0"/>
              </a:rPr>
              <a:t>Creation and Covenant:</a:t>
            </a:r>
          </a:p>
          <a:p>
            <a:r>
              <a:rPr lang="en-GB" sz="2200" dirty="0">
                <a:solidFill>
                  <a:schemeClr val="tx1"/>
                </a:solidFill>
                <a:latin typeface="Please write me a song" panose="02000603000000000000" pitchFamily="2" charset="0"/>
                <a:ea typeface="Please write me a song" panose="02000603000000000000" pitchFamily="2" charset="0"/>
              </a:rPr>
              <a:t>We will explore how creation is at the heart of God’s relationship with humans, asking questions such as: what caused the universe, and why are we here?.</a:t>
            </a:r>
          </a:p>
        </p:txBody>
      </p:sp>
      <p:sp>
        <p:nvSpPr>
          <p:cNvPr id="4" name="Rounded Rectangle 3"/>
          <p:cNvSpPr/>
          <p:nvPr/>
        </p:nvSpPr>
        <p:spPr>
          <a:xfrm>
            <a:off x="5556954" y="914672"/>
            <a:ext cx="6206068" cy="1794662"/>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200" b="1" dirty="0">
                <a:solidFill>
                  <a:schemeClr val="tx1"/>
                </a:solidFill>
                <a:latin typeface="Please write me a song" panose="02000603000000000000" pitchFamily="2" charset="0"/>
                <a:ea typeface="Please write me a song" panose="02000603000000000000" pitchFamily="2" charset="0"/>
              </a:rPr>
              <a:t>2. Prophecy and Promise:</a:t>
            </a:r>
          </a:p>
          <a:p>
            <a:r>
              <a:rPr lang="en-GB" sz="2200" dirty="0">
                <a:solidFill>
                  <a:schemeClr val="tx1"/>
                </a:solidFill>
                <a:latin typeface="Please write me a song" panose="02000603000000000000" pitchFamily="2" charset="0"/>
                <a:ea typeface="Please write me a song" panose="02000603000000000000" pitchFamily="2" charset="0"/>
              </a:rPr>
              <a:t>We will investigate why the Bible, known as scripture, is an authoritative (or trusted) text and how the Bible is a library of books with many different literary forms. </a:t>
            </a:r>
          </a:p>
        </p:txBody>
      </p:sp>
      <p:sp>
        <p:nvSpPr>
          <p:cNvPr id="5" name="Rounded Rectangle 4"/>
          <p:cNvSpPr/>
          <p:nvPr/>
        </p:nvSpPr>
        <p:spPr>
          <a:xfrm>
            <a:off x="45153" y="2931278"/>
            <a:ext cx="5080000" cy="1919111"/>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200" b="1" dirty="0">
                <a:solidFill>
                  <a:schemeClr val="tx1"/>
                </a:solidFill>
                <a:latin typeface="Please write me a song" panose="02000603000000000000" pitchFamily="2" charset="0"/>
                <a:ea typeface="Please write me a song" panose="02000603000000000000" pitchFamily="2" charset="0"/>
              </a:rPr>
              <a:t>3. Galilee to Jerusalem:</a:t>
            </a:r>
          </a:p>
          <a:p>
            <a:r>
              <a:rPr lang="en-GB" sz="2200" dirty="0">
                <a:solidFill>
                  <a:schemeClr val="tx1"/>
                </a:solidFill>
                <a:latin typeface="Please write me a song" panose="02000603000000000000" pitchFamily="2" charset="0"/>
                <a:ea typeface="Please write me a song" panose="02000603000000000000" pitchFamily="2" charset="0"/>
              </a:rPr>
              <a:t>We will consider the key question of who Jesus was. The scriptures of the Old Testament preparing for a Messiah, as well as why Jesus is known by many titles and their meaning. </a:t>
            </a:r>
          </a:p>
        </p:txBody>
      </p:sp>
      <p:sp>
        <p:nvSpPr>
          <p:cNvPr id="6" name="Rounded Rectangle 5"/>
          <p:cNvSpPr/>
          <p:nvPr/>
        </p:nvSpPr>
        <p:spPr>
          <a:xfrm>
            <a:off x="5545666" y="2849238"/>
            <a:ext cx="6465710" cy="1735531"/>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200" b="1" dirty="0">
                <a:solidFill>
                  <a:schemeClr val="tx1"/>
                </a:solidFill>
                <a:latin typeface="Please write me a song" panose="02000603000000000000" pitchFamily="2" charset="0"/>
                <a:ea typeface="Please write me a song" panose="02000603000000000000" pitchFamily="2" charset="0"/>
              </a:rPr>
              <a:t>4. Desert to Garden:</a:t>
            </a:r>
          </a:p>
          <a:p>
            <a:r>
              <a:rPr lang="en-GB" sz="2200" dirty="0">
                <a:solidFill>
                  <a:schemeClr val="tx1"/>
                </a:solidFill>
                <a:latin typeface="Please write me a song" panose="02000603000000000000" pitchFamily="2" charset="0"/>
                <a:ea typeface="Please write me a song" panose="02000603000000000000" pitchFamily="2" charset="0"/>
              </a:rPr>
              <a:t>We will examine how, in Exodus, the events of the Passover foreshadow the final meal and sacrifice of Jesus. We will also explore what Catholics and other denominations believe about the Eucharist. </a:t>
            </a:r>
          </a:p>
        </p:txBody>
      </p:sp>
      <p:sp>
        <p:nvSpPr>
          <p:cNvPr id="8" name="Rounded Rectangle 7"/>
          <p:cNvSpPr/>
          <p:nvPr/>
        </p:nvSpPr>
        <p:spPr>
          <a:xfrm>
            <a:off x="45153" y="5005808"/>
            <a:ext cx="5410202" cy="1852191"/>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200" b="1" dirty="0">
                <a:solidFill>
                  <a:schemeClr val="tx1"/>
                </a:solidFill>
                <a:latin typeface="Please write me a song" panose="02000603000000000000" pitchFamily="2" charset="0"/>
                <a:ea typeface="Please write me a song" panose="02000603000000000000" pitchFamily="2" charset="0"/>
              </a:rPr>
              <a:t>5. To the Ends of the Earth:</a:t>
            </a:r>
          </a:p>
          <a:p>
            <a:r>
              <a:rPr lang="en-GB" sz="2200" dirty="0">
                <a:solidFill>
                  <a:schemeClr val="tx1"/>
                </a:solidFill>
                <a:latin typeface="Please write me a song" panose="02000603000000000000" pitchFamily="2" charset="0"/>
                <a:ea typeface="Please write me a song" panose="02000603000000000000" pitchFamily="2" charset="0"/>
              </a:rPr>
              <a:t>Jesus’ message needed to be spread to all people, in all places and for all time, starting with the story of Pentecost and the role of the Holy Spirit. </a:t>
            </a:r>
          </a:p>
        </p:txBody>
      </p:sp>
      <p:sp>
        <p:nvSpPr>
          <p:cNvPr id="10" name="Rounded Rectangle 9"/>
          <p:cNvSpPr/>
          <p:nvPr/>
        </p:nvSpPr>
        <p:spPr>
          <a:xfrm>
            <a:off x="5579530" y="4672787"/>
            <a:ext cx="6454422" cy="2240449"/>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200" b="1" dirty="0">
                <a:solidFill>
                  <a:schemeClr val="tx1"/>
                </a:solidFill>
                <a:latin typeface="Please write me a song" panose="02000603000000000000" pitchFamily="2" charset="0"/>
                <a:ea typeface="Please write me a song" panose="02000603000000000000" pitchFamily="2" charset="0"/>
              </a:rPr>
              <a:t>6. Dialogue and Encounter:</a:t>
            </a:r>
          </a:p>
          <a:p>
            <a:r>
              <a:rPr lang="en-GB" sz="2200" dirty="0">
                <a:solidFill>
                  <a:schemeClr val="tx1"/>
                </a:solidFill>
                <a:latin typeface="Please write me a song" panose="02000603000000000000" pitchFamily="2" charset="0"/>
                <a:ea typeface="Please write me a song" panose="02000603000000000000" pitchFamily="2" charset="0"/>
              </a:rPr>
              <a:t>This explores the development of the Catholic Church and how it has dialogue within itself to develop Catholic dogma.  You will also encounter the faiths of Judaism and Islam in relation to the year’s curriculum themes</a:t>
            </a:r>
          </a:p>
        </p:txBody>
      </p:sp>
    </p:spTree>
    <p:extLst>
      <p:ext uri="{BB962C8B-B14F-4D97-AF65-F5344CB8AC3E}">
        <p14:creationId xmlns:p14="http://schemas.microsoft.com/office/powerpoint/2010/main" val="3996048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animBg="1"/>
      <p:bldP spid="1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BC9CE-0583-A1BC-57F0-1E60D400F147}"/>
              </a:ext>
            </a:extLst>
          </p:cNvPr>
          <p:cNvSpPr>
            <a:spLocks noGrp="1"/>
          </p:cNvSpPr>
          <p:nvPr>
            <p:ph type="title"/>
          </p:nvPr>
        </p:nvSpPr>
        <p:spPr/>
        <p:txBody>
          <a:bodyPr/>
          <a:lstStyle/>
          <a:p>
            <a:pPr algn="ctr"/>
            <a:r>
              <a:rPr lang="en-GB" u="sng" dirty="0">
                <a:latin typeface="Please write me a song" panose="02000603000000000000" pitchFamily="2" charset="0"/>
                <a:ea typeface="Please write me a song" panose="02000603000000000000" pitchFamily="2" charset="0"/>
              </a:rPr>
              <a:t>Homework</a:t>
            </a:r>
          </a:p>
        </p:txBody>
      </p:sp>
      <p:sp>
        <p:nvSpPr>
          <p:cNvPr id="3" name="Content Placeholder 2">
            <a:extLst>
              <a:ext uri="{FF2B5EF4-FFF2-40B4-BE49-F238E27FC236}">
                <a16:creationId xmlns:a16="http://schemas.microsoft.com/office/drawing/2014/main" id="{13EF0D7A-0479-3772-A898-D623A3FF62B9}"/>
              </a:ext>
            </a:extLst>
          </p:cNvPr>
          <p:cNvSpPr>
            <a:spLocks noGrp="1"/>
          </p:cNvSpPr>
          <p:nvPr>
            <p:ph idx="1"/>
          </p:nvPr>
        </p:nvSpPr>
        <p:spPr>
          <a:xfrm>
            <a:off x="545284" y="2141537"/>
            <a:ext cx="10808516" cy="4351338"/>
          </a:xfrm>
        </p:spPr>
        <p:txBody>
          <a:bodyPr/>
          <a:lstStyle/>
          <a:p>
            <a:r>
              <a:rPr lang="en-GB" dirty="0">
                <a:latin typeface="Please write me a song" panose="02000603000000000000" pitchFamily="2" charset="0"/>
                <a:ea typeface="Please write me a song" panose="02000603000000000000" pitchFamily="2" charset="0"/>
              </a:rPr>
              <a:t>The majority of homework tasks will have a literacy and/or creative focus.</a:t>
            </a:r>
          </a:p>
          <a:p>
            <a:r>
              <a:rPr lang="en-GB" dirty="0">
                <a:latin typeface="Please write me a song" panose="02000603000000000000" pitchFamily="2" charset="0"/>
                <a:ea typeface="Please write me a song" panose="02000603000000000000" pitchFamily="2" charset="0"/>
              </a:rPr>
              <a:t>Students will be asked to learn the spellings and definitions of key terms, and demonstrate that they can use these terms appropriately.</a:t>
            </a:r>
          </a:p>
          <a:p>
            <a:r>
              <a:rPr lang="en-GB" dirty="0">
                <a:latin typeface="Please write me a song" panose="02000603000000000000" pitchFamily="2" charset="0"/>
                <a:ea typeface="Please write me a song" panose="02000603000000000000" pitchFamily="2" charset="0"/>
              </a:rPr>
              <a:t>Students can also expect one creative homework task per unit of study which may involve a personal response to the topic being studied.</a:t>
            </a:r>
          </a:p>
          <a:p>
            <a:r>
              <a:rPr lang="en-GB" dirty="0">
                <a:latin typeface="Please write me a song" panose="02000603000000000000" pitchFamily="2" charset="0"/>
                <a:ea typeface="Please write me a song" panose="02000603000000000000" pitchFamily="2" charset="0"/>
              </a:rPr>
              <a:t>All homework tasks will be set on Teams and will have a clearly defined deadline.</a:t>
            </a:r>
          </a:p>
        </p:txBody>
      </p:sp>
      <p:pic>
        <p:nvPicPr>
          <p:cNvPr id="1026" name="Picture 2" descr="How Much Homework is Too Much? - TeachHUB">
            <a:extLst>
              <a:ext uri="{FF2B5EF4-FFF2-40B4-BE49-F238E27FC236}">
                <a16:creationId xmlns:a16="http://schemas.microsoft.com/office/drawing/2014/main" id="{FFDEF33B-6192-1364-52C7-26B6158571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54974" y="156368"/>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arnwood C of E Primary School - Homework">
            <a:extLst>
              <a:ext uri="{FF2B5EF4-FFF2-40B4-BE49-F238E27FC236}">
                <a16:creationId xmlns:a16="http://schemas.microsoft.com/office/drawing/2014/main" id="{55FF2E5F-ECAF-715A-9A38-ED1B8DDF3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68263"/>
            <a:ext cx="2476500"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056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7758" y="1095743"/>
            <a:ext cx="8011006" cy="4981783"/>
          </a:xfrm>
        </p:spPr>
        <p:txBody>
          <a:bodyPr>
            <a:normAutofit lnSpcReduction="10000"/>
          </a:bodyPr>
          <a:lstStyle/>
          <a:p>
            <a:pPr>
              <a:defRPr/>
            </a:pPr>
            <a:r>
              <a:rPr lang="en-US" dirty="0">
                <a:latin typeface="Comic Sans MS" panose="030F0702030302020204" pitchFamily="66" charset="0"/>
              </a:rPr>
              <a:t>There will be </a:t>
            </a:r>
            <a:r>
              <a:rPr lang="en-US" b="1" dirty="0">
                <a:latin typeface="Comic Sans MS" panose="030F0702030302020204" pitchFamily="66" charset="0"/>
              </a:rPr>
              <a:t>six assessments </a:t>
            </a:r>
            <a:r>
              <a:rPr lang="en-US" dirty="0">
                <a:latin typeface="Comic Sans MS" panose="030F0702030302020204" pitchFamily="66" charset="0"/>
              </a:rPr>
              <a:t>across the year (at the end of each unit), </a:t>
            </a:r>
            <a:r>
              <a:rPr lang="en-US" b="1" dirty="0">
                <a:latin typeface="Comic Sans MS" panose="030F0702030302020204" pitchFamily="66" charset="0"/>
              </a:rPr>
              <a:t>as well as a Test Week assessment. </a:t>
            </a:r>
          </a:p>
          <a:p>
            <a:pPr>
              <a:defRPr/>
            </a:pPr>
            <a:r>
              <a:rPr lang="en-US" b="1" dirty="0">
                <a:latin typeface="Comic Sans MS" panose="030F0702030302020204" pitchFamily="66" charset="0"/>
              </a:rPr>
              <a:t>Three</a:t>
            </a:r>
            <a:r>
              <a:rPr lang="en-US" dirty="0">
                <a:latin typeface="Comic Sans MS" panose="030F0702030302020204" pitchFamily="66" charset="0"/>
              </a:rPr>
              <a:t> assessments will be</a:t>
            </a:r>
            <a:r>
              <a:rPr lang="en-US" b="1" dirty="0">
                <a:latin typeface="Comic Sans MS" panose="030F0702030302020204" pitchFamily="66" charset="0"/>
              </a:rPr>
              <a:t> multiple choice questions</a:t>
            </a:r>
            <a:r>
              <a:rPr lang="en-US" dirty="0">
                <a:latin typeface="Comic Sans MS" panose="030F0702030302020204" pitchFamily="66" charset="0"/>
              </a:rPr>
              <a:t> designed to test the range and depth of </a:t>
            </a:r>
            <a:r>
              <a:rPr lang="en-US" b="1" dirty="0">
                <a:latin typeface="Comic Sans MS" panose="030F0702030302020204" pitchFamily="66" charset="0"/>
              </a:rPr>
              <a:t>understanding and discernment</a:t>
            </a:r>
            <a:r>
              <a:rPr lang="en-US" dirty="0">
                <a:latin typeface="Comic Sans MS" panose="030F0702030302020204" pitchFamily="66" charset="0"/>
              </a:rPr>
              <a:t>. </a:t>
            </a:r>
          </a:p>
          <a:p>
            <a:pPr>
              <a:defRPr/>
            </a:pPr>
            <a:r>
              <a:rPr lang="en-US" b="1" dirty="0">
                <a:latin typeface="Comic Sans MS" panose="030F0702030302020204" pitchFamily="66" charset="0"/>
              </a:rPr>
              <a:t>Three</a:t>
            </a:r>
            <a:r>
              <a:rPr lang="en-US" dirty="0">
                <a:latin typeface="Comic Sans MS" panose="030F0702030302020204" pitchFamily="66" charset="0"/>
              </a:rPr>
              <a:t> assessments will be </a:t>
            </a:r>
            <a:r>
              <a:rPr lang="en-US" b="1" dirty="0">
                <a:latin typeface="Comic Sans MS" panose="030F0702030302020204" pitchFamily="66" charset="0"/>
              </a:rPr>
              <a:t>longer written answers </a:t>
            </a:r>
            <a:r>
              <a:rPr lang="en-US" dirty="0">
                <a:latin typeface="Comic Sans MS" panose="030F0702030302020204" pitchFamily="66" charset="0"/>
              </a:rPr>
              <a:t>to assess skills in using </a:t>
            </a:r>
            <a:r>
              <a:rPr lang="en-US" b="1" dirty="0">
                <a:latin typeface="Comic Sans MS" panose="030F0702030302020204" pitchFamily="66" charset="0"/>
              </a:rPr>
              <a:t>religious evidence</a:t>
            </a:r>
            <a:r>
              <a:rPr lang="en-US" dirty="0">
                <a:latin typeface="Comic Sans MS" panose="030F0702030302020204" pitchFamily="66" charset="0"/>
              </a:rPr>
              <a:t>, </a:t>
            </a:r>
            <a:r>
              <a:rPr lang="en-US" b="1" dirty="0">
                <a:latin typeface="Comic Sans MS" panose="030F0702030302020204" pitchFamily="66" charset="0"/>
              </a:rPr>
              <a:t>evaluation</a:t>
            </a:r>
            <a:r>
              <a:rPr lang="en-US" dirty="0">
                <a:latin typeface="Comic Sans MS" panose="030F0702030302020204" pitchFamily="66" charset="0"/>
              </a:rPr>
              <a:t> and your understanding of </a:t>
            </a:r>
            <a:r>
              <a:rPr lang="en-US" b="1" dirty="0">
                <a:latin typeface="Comic Sans MS" panose="030F0702030302020204" pitchFamily="66" charset="0"/>
              </a:rPr>
              <a:t>impact </a:t>
            </a:r>
            <a:r>
              <a:rPr lang="en-US" dirty="0">
                <a:latin typeface="Comic Sans MS" panose="030F0702030302020204" pitchFamily="66" charset="0"/>
              </a:rPr>
              <a:t>as well as </a:t>
            </a:r>
            <a:r>
              <a:rPr lang="en-US" b="1" dirty="0">
                <a:latin typeface="Comic Sans MS" panose="030F0702030302020204" pitchFamily="66" charset="0"/>
              </a:rPr>
              <a:t>knowledge.</a:t>
            </a:r>
          </a:p>
          <a:p>
            <a:pPr>
              <a:defRPr/>
            </a:pPr>
            <a:r>
              <a:rPr lang="en-GB" dirty="0">
                <a:latin typeface="Comic Sans MS" panose="030F0702030302020204" pitchFamily="66" charset="0"/>
              </a:rPr>
              <a:t>All assessments will be recorded and can be accessed by parents and students.</a:t>
            </a:r>
          </a:p>
        </p:txBody>
      </p:sp>
      <p:sp>
        <p:nvSpPr>
          <p:cNvPr id="13315" name="Title 2"/>
          <p:cNvSpPr>
            <a:spLocks noGrp="1"/>
          </p:cNvSpPr>
          <p:nvPr>
            <p:ph type="title"/>
          </p:nvPr>
        </p:nvSpPr>
        <p:spPr>
          <a:xfrm>
            <a:off x="1981200" y="-47257"/>
            <a:ext cx="8229600" cy="1143000"/>
          </a:xfrm>
        </p:spPr>
        <p:txBody>
          <a:bodyPr/>
          <a:lstStyle/>
          <a:p>
            <a:pPr algn="ctr"/>
            <a:r>
              <a:rPr lang="en-GB" altLang="en-US" b="1" u="sng">
                <a:solidFill>
                  <a:srgbClr val="C00000"/>
                </a:solidFill>
                <a:latin typeface="Comic Sans MS" panose="030F0702030302020204" pitchFamily="66" charset="0"/>
              </a:rPr>
              <a:t>Assessments</a:t>
            </a:r>
          </a:p>
        </p:txBody>
      </p:sp>
      <p:pic>
        <p:nvPicPr>
          <p:cNvPr id="13316" name="Picture 2" descr="C:\Users\Kelly\AppData\Local\Microsoft\Windows\Temporary Internet Files\Content.IE5\C8WUXJI3\MC900355143[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97925" y="1605685"/>
            <a:ext cx="2700338" cy="267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398336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2025 Science slides</a:t>
            </a:r>
          </a:p>
        </p:txBody>
      </p:sp>
      <p:sp>
        <p:nvSpPr>
          <p:cNvPr id="3" name="Subtitle 2"/>
          <p:cNvSpPr>
            <a:spLocks noGrp="1"/>
          </p:cNvSpPr>
          <p:nvPr>
            <p:ph type="subTitle" idx="1"/>
          </p:nvPr>
        </p:nvSpPr>
        <p:spPr/>
        <p:txBody>
          <a:bodyPr vert="horz" lIns="91440" tIns="45720" rIns="91440" bIns="45720" rtlCol="0" anchor="t">
            <a:normAutofit/>
          </a:bodyPr>
          <a:lstStyle/>
          <a:p>
            <a:r>
              <a:rPr lang="en-US"/>
              <a:t>Year 7 Presentation Evening</a:t>
            </a:r>
          </a:p>
        </p:txBody>
      </p:sp>
    </p:spTree>
    <p:extLst>
      <p:ext uri="{BB962C8B-B14F-4D97-AF65-F5344CB8AC3E}">
        <p14:creationId xmlns:p14="http://schemas.microsoft.com/office/powerpoint/2010/main" val="10985722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663367" y="182538"/>
            <a:ext cx="9144000" cy="1134064"/>
          </a:xfrm>
          <a:ln>
            <a:solidFill>
              <a:srgbClr val="00B0F0"/>
            </a:solidFill>
          </a:ln>
        </p:spPr>
        <p:txBody>
          <a:bodyPr>
            <a:noAutofit/>
          </a:bodyPr>
          <a:lstStyle/>
          <a:p>
            <a:r>
              <a:rPr lang="en-GB" sz="9600" dirty="0">
                <a:solidFill>
                  <a:srgbClr val="7030A0"/>
                </a:solidFill>
                <a:latin typeface="Please write me a song" panose="02000603000000000000" pitchFamily="2" charset="0"/>
                <a:ea typeface="Please write me a song" panose="02000603000000000000" pitchFamily="2" charset="0"/>
              </a:rPr>
              <a:t>Science</a:t>
            </a:r>
          </a:p>
        </p:txBody>
      </p:sp>
      <p:pic>
        <p:nvPicPr>
          <p:cNvPr id="4" name="Picture 3"/>
          <p:cNvPicPr>
            <a:picLocks noChangeAspect="1"/>
          </p:cNvPicPr>
          <p:nvPr/>
        </p:nvPicPr>
        <p:blipFill>
          <a:blip r:embed="rId3"/>
          <a:stretch>
            <a:fillRect/>
          </a:stretch>
        </p:blipFill>
        <p:spPr>
          <a:xfrm>
            <a:off x="352229" y="4280769"/>
            <a:ext cx="2143125" cy="2143125"/>
          </a:xfrm>
          <a:prstGeom prst="rect">
            <a:avLst/>
          </a:prstGeom>
        </p:spPr>
      </p:pic>
      <p:pic>
        <p:nvPicPr>
          <p:cNvPr id="5" name="Picture 4"/>
          <p:cNvPicPr>
            <a:picLocks noChangeAspect="1"/>
          </p:cNvPicPr>
          <p:nvPr/>
        </p:nvPicPr>
        <p:blipFill>
          <a:blip r:embed="rId4"/>
          <a:stretch>
            <a:fillRect/>
          </a:stretch>
        </p:blipFill>
        <p:spPr>
          <a:xfrm>
            <a:off x="8372615" y="4505760"/>
            <a:ext cx="2909160" cy="1695968"/>
          </a:xfrm>
          <a:prstGeom prst="rect">
            <a:avLst/>
          </a:prstGeom>
        </p:spPr>
      </p:pic>
      <p:sp>
        <p:nvSpPr>
          <p:cNvPr id="9" name="TextBox 8">
            <a:extLst>
              <a:ext uri="{FF2B5EF4-FFF2-40B4-BE49-F238E27FC236}">
                <a16:creationId xmlns:a16="http://schemas.microsoft.com/office/drawing/2014/main" id="{42F1DAC0-C650-6D79-56D8-BEE79EBE1484}"/>
              </a:ext>
            </a:extLst>
          </p:cNvPr>
          <p:cNvSpPr txBox="1"/>
          <p:nvPr/>
        </p:nvSpPr>
        <p:spPr>
          <a:xfrm>
            <a:off x="801208" y="1567410"/>
            <a:ext cx="10340267" cy="230832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Please write me a song" panose="02000603000000000000" pitchFamily="2" charset="0"/>
                <a:ea typeface="Please write me a song" panose="02000603000000000000" pitchFamily="2" charset="0"/>
                <a:cs typeface="+mn-cs"/>
              </a:rPr>
              <a:t>We want to guide all students to become inquisitive, independent and inspired science students, who have an excellent foundation of knowledge and who use their skills to better understand and improve the world around them. </a:t>
            </a:r>
            <a:endParaRPr kumimoji="0" lang="en-GB" sz="3600" b="0" i="0" u="none" strike="noStrike" kern="1200" cap="none" spc="0" normalizeH="0" baseline="0" noProof="0" dirty="0">
              <a:ln>
                <a:noFill/>
              </a:ln>
              <a:solidFill>
                <a:prstClr val="black"/>
              </a:solidFill>
              <a:effectLst/>
              <a:uLnTx/>
              <a:uFillTx/>
              <a:latin typeface="Please write me a song" panose="02000603000000000000" pitchFamily="2" charset="0"/>
              <a:ea typeface="Please write me a song" panose="02000603000000000000" pitchFamily="2" charset="0"/>
              <a:cs typeface="+mn-cs"/>
            </a:endParaRPr>
          </a:p>
        </p:txBody>
      </p:sp>
    </p:spTree>
    <p:extLst>
      <p:ext uri="{BB962C8B-B14F-4D97-AF65-F5344CB8AC3E}">
        <p14:creationId xmlns:p14="http://schemas.microsoft.com/office/powerpoint/2010/main" val="231339403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249" y="187843"/>
            <a:ext cx="10515600" cy="1325563"/>
          </a:xfrm>
          <a:solidFill>
            <a:schemeClr val="accent2">
              <a:lumMod val="20000"/>
              <a:lumOff val="80000"/>
            </a:schemeClr>
          </a:solidFill>
        </p:spPr>
        <p:txBody>
          <a:bodyPr>
            <a:normAutofit/>
          </a:bodyPr>
          <a:lstStyle/>
          <a:p>
            <a:r>
              <a:rPr lang="en-GB" sz="6600" dirty="0">
                <a:latin typeface="Please write me a song" panose="02000603000000000000" pitchFamily="2" charset="0"/>
                <a:ea typeface="Please write me a song" panose="02000603000000000000" pitchFamily="2" charset="0"/>
              </a:rPr>
              <a:t>Why science is important</a:t>
            </a:r>
          </a:p>
        </p:txBody>
      </p:sp>
      <p:sp>
        <p:nvSpPr>
          <p:cNvPr id="3" name="Content Placeholder 2"/>
          <p:cNvSpPr>
            <a:spLocks noGrp="1"/>
          </p:cNvSpPr>
          <p:nvPr>
            <p:ph idx="1"/>
          </p:nvPr>
        </p:nvSpPr>
        <p:spPr>
          <a:xfrm>
            <a:off x="838200" y="1598993"/>
            <a:ext cx="10515600" cy="2762417"/>
          </a:xfrm>
        </p:spPr>
        <p:txBody>
          <a:bodyPr>
            <a:noAutofit/>
          </a:bodyPr>
          <a:lstStyle/>
          <a:p>
            <a:r>
              <a:rPr lang="en-GB" sz="5400" b="1" dirty="0">
                <a:solidFill>
                  <a:srgbClr val="0070C0"/>
                </a:solidFill>
                <a:latin typeface="Please write me a song" panose="02000603000000000000" pitchFamily="2" charset="0"/>
                <a:ea typeface="Please write me a song" panose="02000603000000000000" pitchFamily="2" charset="0"/>
              </a:rPr>
              <a:t>Science mindset begins with asking questions</a:t>
            </a:r>
          </a:p>
          <a:p>
            <a:r>
              <a:rPr lang="en-GB" sz="5400" b="1" dirty="0">
                <a:solidFill>
                  <a:srgbClr val="0070C0"/>
                </a:solidFill>
                <a:latin typeface="Please write me a song" panose="02000603000000000000" pitchFamily="2" charset="0"/>
                <a:ea typeface="Please write me a song" panose="02000603000000000000" pitchFamily="2" charset="0"/>
              </a:rPr>
              <a:t>Analysing and evaluating evidence</a:t>
            </a:r>
          </a:p>
          <a:p>
            <a:r>
              <a:rPr lang="en-GB" sz="5400" b="1" dirty="0">
                <a:solidFill>
                  <a:srgbClr val="0070C0"/>
                </a:solidFill>
                <a:latin typeface="Please write me a song" panose="02000603000000000000" pitchFamily="2" charset="0"/>
                <a:ea typeface="Please write me a song" panose="02000603000000000000" pitchFamily="2" charset="0"/>
              </a:rPr>
              <a:t>Responding and adjusting to feedback</a:t>
            </a:r>
          </a:p>
        </p:txBody>
      </p:sp>
      <p:sp>
        <p:nvSpPr>
          <p:cNvPr id="4" name="TextBox 3">
            <a:extLst>
              <a:ext uri="{FF2B5EF4-FFF2-40B4-BE49-F238E27FC236}">
                <a16:creationId xmlns:a16="http://schemas.microsoft.com/office/drawing/2014/main" id="{1881C3CE-243C-AE9C-8764-0A61F55B55EE}"/>
              </a:ext>
            </a:extLst>
          </p:cNvPr>
          <p:cNvSpPr txBox="1"/>
          <p:nvPr/>
        </p:nvSpPr>
        <p:spPr>
          <a:xfrm>
            <a:off x="263444" y="4361410"/>
            <a:ext cx="11665112" cy="1754326"/>
          </a:xfrm>
          <a:prstGeom prst="rect">
            <a:avLst/>
          </a:prstGeom>
          <a:noFill/>
          <a:ln w="57150">
            <a:solidFill>
              <a:schemeClr val="accent5"/>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Please write me a song" panose="02000603000000000000" pitchFamily="2" charset="0"/>
                <a:ea typeface="Please write me a song" panose="02000603000000000000" pitchFamily="2" charset="0"/>
                <a:cs typeface="+mn-cs"/>
              </a:rPr>
              <a:t>We want to guide all students to become inquisitive, independent and inspired science students who have an excellent foundation of knowledge and who </a:t>
            </a:r>
            <a:br>
              <a:rPr kumimoji="0" lang="en-US" sz="3600" b="0" i="0" u="none" strike="noStrike" kern="1200" cap="none" spc="0" normalizeH="0" baseline="0" noProof="0" dirty="0">
                <a:ln>
                  <a:noFill/>
                </a:ln>
                <a:solidFill>
                  <a:srgbClr val="000000"/>
                </a:solidFill>
                <a:effectLst/>
                <a:uLnTx/>
                <a:uFillTx/>
                <a:latin typeface="Please write me a song" panose="02000603000000000000" pitchFamily="2" charset="0"/>
                <a:ea typeface="Please write me a song" panose="02000603000000000000" pitchFamily="2" charset="0"/>
                <a:cs typeface="+mn-cs"/>
              </a:rPr>
            </a:br>
            <a:r>
              <a:rPr kumimoji="0" lang="en-US" sz="3600" b="1" i="0" u="none" strike="noStrike" kern="1200" cap="none" spc="0" normalizeH="0" baseline="0" noProof="0" dirty="0">
                <a:ln>
                  <a:noFill/>
                </a:ln>
                <a:solidFill>
                  <a:srgbClr val="0070C0"/>
                </a:solidFill>
                <a:effectLst/>
                <a:uLnTx/>
                <a:uFillTx/>
                <a:latin typeface="Please write me a song" panose="02000603000000000000" pitchFamily="2" charset="0"/>
                <a:ea typeface="Please write me a song" panose="02000603000000000000" pitchFamily="2" charset="0"/>
                <a:cs typeface="+mn-cs"/>
              </a:rPr>
              <a:t>use</a:t>
            </a:r>
            <a:r>
              <a:rPr kumimoji="0" lang="en-US" sz="3600" b="0" i="0" u="none" strike="noStrike" kern="1200" cap="none" spc="0" normalizeH="0" baseline="0" noProof="0" dirty="0">
                <a:ln>
                  <a:noFill/>
                </a:ln>
                <a:solidFill>
                  <a:srgbClr val="000000"/>
                </a:solidFill>
                <a:effectLst/>
                <a:uLnTx/>
                <a:uFillTx/>
                <a:latin typeface="Please write me a song" panose="02000603000000000000" pitchFamily="2" charset="0"/>
                <a:ea typeface="Please write me a song" panose="02000603000000000000" pitchFamily="2" charset="0"/>
                <a:cs typeface="+mn-cs"/>
              </a:rPr>
              <a:t> </a:t>
            </a:r>
            <a:r>
              <a:rPr kumimoji="0" lang="en-US" sz="3600" b="1" i="0" u="none" strike="noStrike" kern="1200" cap="none" spc="0" normalizeH="0" baseline="0" noProof="0" dirty="0">
                <a:ln>
                  <a:noFill/>
                </a:ln>
                <a:solidFill>
                  <a:srgbClr val="0070C0"/>
                </a:solidFill>
                <a:effectLst/>
                <a:uLnTx/>
                <a:uFillTx/>
                <a:latin typeface="Please write me a song" panose="02000603000000000000" pitchFamily="2" charset="0"/>
                <a:ea typeface="Please write me a song" panose="02000603000000000000" pitchFamily="2" charset="0"/>
                <a:cs typeface="+mn-cs"/>
              </a:rPr>
              <a:t>their skills to better understand and improve the world around them</a:t>
            </a:r>
            <a:r>
              <a:rPr kumimoji="0" lang="en-US" sz="3600" b="1" i="0" u="none" strike="noStrike" kern="1200" cap="none" spc="0" normalizeH="0" baseline="0" noProof="0" dirty="0">
                <a:ln>
                  <a:noFill/>
                </a:ln>
                <a:solidFill>
                  <a:srgbClr val="000000"/>
                </a:solidFill>
                <a:effectLst/>
                <a:uLnTx/>
                <a:uFillTx/>
                <a:latin typeface="Please write me a song" panose="02000603000000000000" pitchFamily="2" charset="0"/>
                <a:ea typeface="Please write me a song" panose="02000603000000000000" pitchFamily="2" charset="0"/>
                <a:cs typeface="+mn-cs"/>
              </a:rPr>
              <a:t>. </a:t>
            </a:r>
            <a:endParaRPr kumimoji="0" lang="en-GB" sz="3600" b="1" i="0" u="none" strike="noStrike" kern="1200" cap="none" spc="0" normalizeH="0" baseline="0" noProof="0" dirty="0">
              <a:ln>
                <a:noFill/>
              </a:ln>
              <a:solidFill>
                <a:prstClr val="black"/>
              </a:solidFill>
              <a:effectLst/>
              <a:uLnTx/>
              <a:uFillTx/>
              <a:latin typeface="Please write me a song" panose="02000603000000000000" pitchFamily="2" charset="0"/>
              <a:ea typeface="Please write me a song" panose="02000603000000000000" pitchFamily="2" charset="0"/>
              <a:cs typeface="+mn-cs"/>
            </a:endParaRPr>
          </a:p>
        </p:txBody>
      </p:sp>
    </p:spTree>
    <p:extLst>
      <p:ext uri="{BB962C8B-B14F-4D97-AF65-F5344CB8AC3E}">
        <p14:creationId xmlns:p14="http://schemas.microsoft.com/office/powerpoint/2010/main" val="354808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55795"/>
            <a:ext cx="10515600" cy="1099781"/>
          </a:xfrm>
          <a:solidFill>
            <a:schemeClr val="accent2">
              <a:lumMod val="20000"/>
              <a:lumOff val="80000"/>
            </a:schemeClr>
          </a:solidFill>
        </p:spPr>
        <p:txBody>
          <a:bodyPr/>
          <a:lstStyle/>
          <a:p>
            <a:r>
              <a:rPr lang="en-GB" sz="6000" dirty="0">
                <a:latin typeface="Please write me a song" panose="02000603000000000000" pitchFamily="2" charset="0"/>
                <a:ea typeface="Please write me a song" panose="02000603000000000000" pitchFamily="2" charset="0"/>
              </a:rPr>
              <a:t>KS3 Science at St. Peter’s</a:t>
            </a:r>
          </a:p>
        </p:txBody>
      </p:sp>
      <p:sp>
        <p:nvSpPr>
          <p:cNvPr id="3" name="Content Placeholder 2"/>
          <p:cNvSpPr>
            <a:spLocks noGrp="1"/>
          </p:cNvSpPr>
          <p:nvPr>
            <p:ph idx="1"/>
          </p:nvPr>
        </p:nvSpPr>
        <p:spPr>
          <a:xfrm>
            <a:off x="838200" y="1825625"/>
            <a:ext cx="10515600" cy="2762417"/>
          </a:xfrm>
        </p:spPr>
        <p:txBody>
          <a:bodyPr>
            <a:noAutofit/>
          </a:bodyPr>
          <a:lstStyle/>
          <a:p>
            <a:r>
              <a:rPr lang="en-GB" sz="4400" b="1" dirty="0">
                <a:latin typeface="Please write me a song" panose="02000603000000000000" pitchFamily="2" charset="0"/>
                <a:ea typeface="Please write me a song" panose="02000603000000000000" pitchFamily="2" charset="0"/>
              </a:rPr>
              <a:t>At KS3, students can develop a fundamental understanding of the world. </a:t>
            </a:r>
          </a:p>
          <a:p>
            <a:pPr marL="0" indent="0">
              <a:buNone/>
            </a:pPr>
            <a:endParaRPr lang="en-GB" sz="1800" b="1" dirty="0">
              <a:latin typeface="Please write me a song" panose="02000603000000000000" pitchFamily="2" charset="0"/>
              <a:ea typeface="Please write me a song" panose="02000603000000000000" pitchFamily="2" charset="0"/>
            </a:endParaRPr>
          </a:p>
          <a:p>
            <a:r>
              <a:rPr lang="en-GB" sz="4400" dirty="0">
                <a:latin typeface="Please write me a song" panose="02000603000000000000" pitchFamily="2" charset="0"/>
                <a:ea typeface="Please write me a song" panose="02000603000000000000" pitchFamily="2" charset="0"/>
              </a:rPr>
              <a:t>Focus on core scientific themes and skills (mastery)</a:t>
            </a:r>
          </a:p>
          <a:p>
            <a:endParaRPr lang="en-GB" sz="1400" dirty="0">
              <a:latin typeface="Please write me a song" panose="02000603000000000000" pitchFamily="2" charset="0"/>
              <a:ea typeface="Please write me a song" panose="02000603000000000000" pitchFamily="2" charset="0"/>
            </a:endParaRPr>
          </a:p>
          <a:p>
            <a:r>
              <a:rPr lang="en-GB" sz="4400" dirty="0">
                <a:latin typeface="Please write me a song" panose="02000603000000000000" pitchFamily="2" charset="0"/>
                <a:ea typeface="Please write me a song" panose="02000603000000000000" pitchFamily="2" charset="0"/>
              </a:rPr>
              <a:t>Develop skills for scientific investigation</a:t>
            </a:r>
            <a:endParaRPr lang="en-GB" sz="4400" b="1" dirty="0">
              <a:latin typeface="Please write me a song" panose="02000603000000000000" pitchFamily="2" charset="0"/>
              <a:ea typeface="Please write me a song" panose="02000603000000000000" pitchFamily="2" charset="0"/>
            </a:endParaRPr>
          </a:p>
        </p:txBody>
      </p:sp>
    </p:spTree>
    <p:extLst>
      <p:ext uri="{BB962C8B-B14F-4D97-AF65-F5344CB8AC3E}">
        <p14:creationId xmlns:p14="http://schemas.microsoft.com/office/powerpoint/2010/main" val="4034613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415" y="365125"/>
            <a:ext cx="11087099" cy="1352777"/>
          </a:xfrm>
          <a:solidFill>
            <a:schemeClr val="accent2">
              <a:lumMod val="20000"/>
              <a:lumOff val="80000"/>
            </a:schemeClr>
          </a:solidFill>
        </p:spPr>
        <p:txBody>
          <a:bodyPr>
            <a:normAutofit/>
          </a:bodyPr>
          <a:lstStyle/>
          <a:p>
            <a:r>
              <a:rPr lang="en-GB" sz="6600" dirty="0">
                <a:latin typeface="Please write me a song" panose="02000603000000000000" pitchFamily="2" charset="0"/>
                <a:ea typeface="Please write me a song" panose="02000603000000000000" pitchFamily="2" charset="0"/>
              </a:rPr>
              <a:t>Topics Year 7,8 and 9</a:t>
            </a:r>
          </a:p>
        </p:txBody>
      </p:sp>
      <p:graphicFrame>
        <p:nvGraphicFramePr>
          <p:cNvPr id="4" name="Table 3"/>
          <p:cNvGraphicFramePr>
            <a:graphicFrameLocks noGrp="1"/>
          </p:cNvGraphicFramePr>
          <p:nvPr/>
        </p:nvGraphicFramePr>
        <p:xfrm>
          <a:off x="8056177" y="1940753"/>
          <a:ext cx="3610305" cy="3108960"/>
        </p:xfrm>
        <a:graphic>
          <a:graphicData uri="http://schemas.openxmlformats.org/drawingml/2006/table">
            <a:tbl>
              <a:tblPr firstRow="1" bandRow="1">
                <a:tableStyleId>{5C22544A-7EE6-4342-B048-85BDC9FD1C3A}</a:tableStyleId>
              </a:tblPr>
              <a:tblGrid>
                <a:gridCol w="3610305">
                  <a:extLst>
                    <a:ext uri="{9D8B030D-6E8A-4147-A177-3AD203B41FA5}">
                      <a16:colId xmlns:a16="http://schemas.microsoft.com/office/drawing/2014/main" val="20000"/>
                    </a:ext>
                  </a:extLst>
                </a:gridCol>
              </a:tblGrid>
              <a:tr h="370840">
                <a:tc>
                  <a:txBody>
                    <a:bodyPr/>
                    <a:lstStyle/>
                    <a:p>
                      <a:r>
                        <a:rPr lang="en-GB" sz="3200" dirty="0">
                          <a:latin typeface="Please write me a song" panose="02000603000000000000" pitchFamily="2" charset="0"/>
                          <a:ea typeface="Please write me a song" panose="02000603000000000000" pitchFamily="2" charset="0"/>
                        </a:rPr>
                        <a:t>Physics</a:t>
                      </a:r>
                    </a:p>
                  </a:txBody>
                  <a:tcPr/>
                </a:tc>
                <a:extLst>
                  <a:ext uri="{0D108BD9-81ED-4DB2-BD59-A6C34878D82A}">
                    <a16:rowId xmlns:a16="http://schemas.microsoft.com/office/drawing/2014/main" val="10000"/>
                  </a:ext>
                </a:extLst>
              </a:tr>
              <a:tr h="370840">
                <a:tc>
                  <a:txBody>
                    <a:bodyPr/>
                    <a:lstStyle/>
                    <a:p>
                      <a:pPr marL="285750" indent="-285750">
                        <a:buFont typeface="Arial" panose="020B0604020202020204" pitchFamily="34" charset="0"/>
                        <a:buChar char="•"/>
                      </a:pPr>
                      <a:r>
                        <a:rPr lang="en-GB" sz="3200" dirty="0">
                          <a:latin typeface="Please write me a song" panose="02000603000000000000" pitchFamily="2" charset="0"/>
                          <a:ea typeface="Please write me a song" panose="02000603000000000000" pitchFamily="2" charset="0"/>
                        </a:rPr>
                        <a:t>Forces</a:t>
                      </a:r>
                    </a:p>
                    <a:p>
                      <a:pPr marL="285750" indent="-285750">
                        <a:buFont typeface="Arial" panose="020B0604020202020204" pitchFamily="34" charset="0"/>
                        <a:buChar char="•"/>
                      </a:pPr>
                      <a:r>
                        <a:rPr lang="en-GB" sz="3200" dirty="0">
                          <a:latin typeface="Please write me a song" panose="02000603000000000000" pitchFamily="2" charset="0"/>
                          <a:ea typeface="Please write me a song" panose="02000603000000000000" pitchFamily="2" charset="0"/>
                        </a:rPr>
                        <a:t>Energy</a:t>
                      </a:r>
                    </a:p>
                    <a:p>
                      <a:pPr marL="285750" indent="-285750">
                        <a:buFont typeface="Arial" panose="020B0604020202020204" pitchFamily="34" charset="0"/>
                        <a:buChar char="•"/>
                      </a:pPr>
                      <a:r>
                        <a:rPr lang="en-GB" sz="3200" dirty="0">
                          <a:latin typeface="Please write me a song" panose="02000603000000000000" pitchFamily="2" charset="0"/>
                          <a:ea typeface="Please write me a song" panose="02000603000000000000" pitchFamily="2" charset="0"/>
                        </a:rPr>
                        <a:t>Electricity</a:t>
                      </a:r>
                      <a:r>
                        <a:rPr lang="en-GB" sz="3200" baseline="0" dirty="0">
                          <a:latin typeface="Please write me a song" panose="02000603000000000000" pitchFamily="2" charset="0"/>
                          <a:ea typeface="Please write me a song" panose="02000603000000000000" pitchFamily="2" charset="0"/>
                        </a:rPr>
                        <a:t> and Magnetism</a:t>
                      </a:r>
                    </a:p>
                    <a:p>
                      <a:pPr marL="285750" indent="-285750">
                        <a:buFont typeface="Arial" panose="020B0604020202020204" pitchFamily="34" charset="0"/>
                        <a:buChar char="•"/>
                      </a:pPr>
                      <a:r>
                        <a:rPr lang="en-GB" sz="3200" baseline="0" dirty="0">
                          <a:latin typeface="Please write me a song" panose="02000603000000000000" pitchFamily="2" charset="0"/>
                          <a:ea typeface="Please write me a song" panose="02000603000000000000" pitchFamily="2" charset="0"/>
                        </a:rPr>
                        <a:t>Waves</a:t>
                      </a:r>
                    </a:p>
                  </a:txBody>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nvGraphicFramePr>
        <p:xfrm>
          <a:off x="4447189" y="1940753"/>
          <a:ext cx="3297620" cy="3108960"/>
        </p:xfrm>
        <a:graphic>
          <a:graphicData uri="http://schemas.openxmlformats.org/drawingml/2006/table">
            <a:tbl>
              <a:tblPr firstRow="1" bandRow="1">
                <a:tableStyleId>{21E4AEA4-8DFA-4A89-87EB-49C32662AFE0}</a:tableStyleId>
              </a:tblPr>
              <a:tblGrid>
                <a:gridCol w="3297620">
                  <a:extLst>
                    <a:ext uri="{9D8B030D-6E8A-4147-A177-3AD203B41FA5}">
                      <a16:colId xmlns:a16="http://schemas.microsoft.com/office/drawing/2014/main" val="20000"/>
                    </a:ext>
                  </a:extLst>
                </a:gridCol>
              </a:tblGrid>
              <a:tr h="370840">
                <a:tc>
                  <a:txBody>
                    <a:bodyPr/>
                    <a:lstStyle/>
                    <a:p>
                      <a:r>
                        <a:rPr lang="en-GB" sz="3200" dirty="0">
                          <a:latin typeface="Please write me a song" panose="02000603000000000000" pitchFamily="2" charset="0"/>
                          <a:ea typeface="Please write me a song" panose="02000603000000000000" pitchFamily="2" charset="0"/>
                        </a:rPr>
                        <a:t>Chemistry</a:t>
                      </a:r>
                    </a:p>
                  </a:txBody>
                  <a:tcPr/>
                </a:tc>
                <a:extLst>
                  <a:ext uri="{0D108BD9-81ED-4DB2-BD59-A6C34878D82A}">
                    <a16:rowId xmlns:a16="http://schemas.microsoft.com/office/drawing/2014/main" val="10000"/>
                  </a:ext>
                </a:extLst>
              </a:tr>
              <a:tr h="370840">
                <a:tc>
                  <a:txBody>
                    <a:bodyPr/>
                    <a:lstStyle/>
                    <a:p>
                      <a:pPr marL="285750" indent="-285750">
                        <a:buFont typeface="Arial" panose="020B0604020202020204" pitchFamily="34" charset="0"/>
                        <a:buChar char="•"/>
                      </a:pPr>
                      <a:r>
                        <a:rPr lang="en-GB" sz="3200" dirty="0">
                          <a:latin typeface="Please write me a song" panose="02000603000000000000" pitchFamily="2" charset="0"/>
                          <a:ea typeface="Please write me a song" panose="02000603000000000000" pitchFamily="2" charset="0"/>
                        </a:rPr>
                        <a:t>Particles</a:t>
                      </a:r>
                    </a:p>
                    <a:p>
                      <a:pPr marL="285750" indent="-285750">
                        <a:buFont typeface="Arial" panose="020B0604020202020204" pitchFamily="34" charset="0"/>
                        <a:buChar char="•"/>
                      </a:pPr>
                      <a:r>
                        <a:rPr lang="en-GB" sz="3200" dirty="0">
                          <a:latin typeface="Please write me a song" panose="02000603000000000000" pitchFamily="2" charset="0"/>
                          <a:ea typeface="Please write me a song" panose="02000603000000000000" pitchFamily="2" charset="0"/>
                        </a:rPr>
                        <a:t>Periodic Table</a:t>
                      </a:r>
                    </a:p>
                    <a:p>
                      <a:pPr marL="285750" indent="-285750">
                        <a:buFont typeface="Arial" panose="020B0604020202020204" pitchFamily="34" charset="0"/>
                        <a:buChar char="•"/>
                      </a:pPr>
                      <a:r>
                        <a:rPr lang="en-GB" sz="3200" dirty="0">
                          <a:latin typeface="Please write me a song" panose="02000603000000000000" pitchFamily="2" charset="0"/>
                          <a:ea typeface="Please write me a song" panose="02000603000000000000" pitchFamily="2" charset="0"/>
                        </a:rPr>
                        <a:t>Chemical</a:t>
                      </a:r>
                      <a:r>
                        <a:rPr lang="en-GB" sz="3200" baseline="0" dirty="0">
                          <a:latin typeface="Please write me a song" panose="02000603000000000000" pitchFamily="2" charset="0"/>
                          <a:ea typeface="Please write me a song" panose="02000603000000000000" pitchFamily="2" charset="0"/>
                        </a:rPr>
                        <a:t> Reactions and Energy</a:t>
                      </a:r>
                    </a:p>
                  </a:txBody>
                  <a:tcPr/>
                </a:tc>
                <a:extLst>
                  <a:ext uri="{0D108BD9-81ED-4DB2-BD59-A6C34878D82A}">
                    <a16:rowId xmlns:a16="http://schemas.microsoft.com/office/drawing/2014/main" val="10001"/>
                  </a:ext>
                </a:extLst>
              </a:tr>
            </a:tbl>
          </a:graphicData>
        </a:graphic>
      </p:graphicFrame>
      <p:graphicFrame>
        <p:nvGraphicFramePr>
          <p:cNvPr id="9" name="Table 8"/>
          <p:cNvGraphicFramePr>
            <a:graphicFrameLocks noGrp="1"/>
          </p:cNvGraphicFramePr>
          <p:nvPr/>
        </p:nvGraphicFramePr>
        <p:xfrm>
          <a:off x="362607" y="1940753"/>
          <a:ext cx="3773213" cy="4084320"/>
        </p:xfrm>
        <a:graphic>
          <a:graphicData uri="http://schemas.openxmlformats.org/drawingml/2006/table">
            <a:tbl>
              <a:tblPr firstRow="1" bandRow="1">
                <a:tableStyleId>{10A1B5D5-9B99-4C35-A422-299274C87663}</a:tableStyleId>
              </a:tblPr>
              <a:tblGrid>
                <a:gridCol w="3773213">
                  <a:extLst>
                    <a:ext uri="{9D8B030D-6E8A-4147-A177-3AD203B41FA5}">
                      <a16:colId xmlns:a16="http://schemas.microsoft.com/office/drawing/2014/main" val="20000"/>
                    </a:ext>
                  </a:extLst>
                </a:gridCol>
              </a:tblGrid>
              <a:tr h="370840">
                <a:tc>
                  <a:txBody>
                    <a:bodyPr/>
                    <a:lstStyle/>
                    <a:p>
                      <a:r>
                        <a:rPr lang="en-GB" sz="3200" dirty="0">
                          <a:latin typeface="Please write me a song" panose="02000603000000000000" pitchFamily="2" charset="0"/>
                          <a:ea typeface="Please write me a song" panose="02000603000000000000" pitchFamily="2" charset="0"/>
                        </a:rPr>
                        <a:t>Biology</a:t>
                      </a:r>
                    </a:p>
                  </a:txBody>
                  <a:tcPr/>
                </a:tc>
                <a:extLst>
                  <a:ext uri="{0D108BD9-81ED-4DB2-BD59-A6C34878D82A}">
                    <a16:rowId xmlns:a16="http://schemas.microsoft.com/office/drawing/2014/main" val="10000"/>
                  </a:ext>
                </a:extLst>
              </a:tr>
              <a:tr h="370840">
                <a:tc>
                  <a:txBody>
                    <a:bodyPr/>
                    <a:lstStyle/>
                    <a:p>
                      <a:pPr marL="285750" indent="-285750">
                        <a:buFont typeface="Arial" panose="020B0604020202020204" pitchFamily="34" charset="0"/>
                        <a:buChar char="•"/>
                      </a:pPr>
                      <a:r>
                        <a:rPr lang="en-GB" sz="3200" dirty="0">
                          <a:latin typeface="Please write me a song" panose="02000603000000000000" pitchFamily="2" charset="0"/>
                          <a:ea typeface="Please write me a song" panose="02000603000000000000" pitchFamily="2" charset="0"/>
                        </a:rPr>
                        <a:t>Cell Structure</a:t>
                      </a:r>
                      <a:r>
                        <a:rPr lang="en-GB" sz="3200" baseline="0" dirty="0">
                          <a:latin typeface="Please write me a song" panose="02000603000000000000" pitchFamily="2" charset="0"/>
                          <a:ea typeface="Please write me a song" panose="02000603000000000000" pitchFamily="2" charset="0"/>
                        </a:rPr>
                        <a:t> and Function</a:t>
                      </a:r>
                    </a:p>
                    <a:p>
                      <a:pPr marL="285750" indent="-285750">
                        <a:buFont typeface="Arial" panose="020B0604020202020204" pitchFamily="34" charset="0"/>
                        <a:buChar char="•"/>
                      </a:pPr>
                      <a:r>
                        <a:rPr lang="en-GB" sz="3200" baseline="0" dirty="0">
                          <a:latin typeface="Please write me a song" panose="02000603000000000000" pitchFamily="2" charset="0"/>
                          <a:ea typeface="Please write me a song" panose="02000603000000000000" pitchFamily="2" charset="0"/>
                        </a:rPr>
                        <a:t>Organ Systems</a:t>
                      </a:r>
                    </a:p>
                    <a:p>
                      <a:pPr marL="285750" indent="-285750">
                        <a:buFont typeface="Arial" panose="020B0604020202020204" pitchFamily="34" charset="0"/>
                        <a:buChar char="•"/>
                      </a:pPr>
                      <a:r>
                        <a:rPr lang="en-GB" sz="3200" baseline="0" dirty="0">
                          <a:latin typeface="Please write me a song" panose="02000603000000000000" pitchFamily="2" charset="0"/>
                          <a:ea typeface="Please write me a song" panose="02000603000000000000" pitchFamily="2" charset="0"/>
                        </a:rPr>
                        <a:t>Photosynthesis and Respiration</a:t>
                      </a:r>
                    </a:p>
                    <a:p>
                      <a:pPr marL="285750" indent="-285750">
                        <a:buFont typeface="Arial" panose="020B0604020202020204" pitchFamily="34" charset="0"/>
                        <a:buChar char="•"/>
                      </a:pPr>
                      <a:r>
                        <a:rPr lang="en-GB" sz="3200" baseline="0" dirty="0">
                          <a:latin typeface="Please write me a song" panose="02000603000000000000" pitchFamily="2" charset="0"/>
                          <a:ea typeface="Please write me a song" panose="02000603000000000000" pitchFamily="2" charset="0"/>
                        </a:rPr>
                        <a:t>Variation and Evolution</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35151115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B5C0BC-B0B7-7309-07A3-EDDBB517B08A}"/>
              </a:ext>
            </a:extLst>
          </p:cNvPr>
          <p:cNvPicPr>
            <a:picLocks noChangeAspect="1"/>
          </p:cNvPicPr>
          <p:nvPr/>
        </p:nvPicPr>
        <p:blipFill>
          <a:blip r:embed="rId2"/>
          <a:stretch>
            <a:fillRect/>
          </a:stretch>
        </p:blipFill>
        <p:spPr>
          <a:xfrm>
            <a:off x="1566881" y="0"/>
            <a:ext cx="9058238" cy="6858000"/>
          </a:xfrm>
          <a:prstGeom prst="rect">
            <a:avLst/>
          </a:prstGeom>
        </p:spPr>
      </p:pic>
      <p:sp>
        <p:nvSpPr>
          <p:cNvPr id="7" name="TextBox 6">
            <a:extLst>
              <a:ext uri="{FF2B5EF4-FFF2-40B4-BE49-F238E27FC236}">
                <a16:creationId xmlns:a16="http://schemas.microsoft.com/office/drawing/2014/main" id="{7889B683-B023-657A-7BC5-CB013D783903}"/>
              </a:ext>
            </a:extLst>
          </p:cNvPr>
          <p:cNvSpPr txBox="1"/>
          <p:nvPr/>
        </p:nvSpPr>
        <p:spPr>
          <a:xfrm>
            <a:off x="335903" y="1558212"/>
            <a:ext cx="2659224" cy="1077218"/>
          </a:xfrm>
          <a:prstGeom prst="rect">
            <a:avLst/>
          </a:prstGeom>
          <a:ln w="57150"/>
        </p:spPr>
        <p:style>
          <a:lnRef idx="2">
            <a:schemeClr val="accent2"/>
          </a:lnRef>
          <a:fillRef idx="1">
            <a:schemeClr val="lt1"/>
          </a:fillRef>
          <a:effectRef idx="0">
            <a:schemeClr val="accent2"/>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Please write me a song" panose="02000603000000000000" pitchFamily="2" charset="0"/>
                <a:ea typeface="Please write me a song" panose="02000603000000000000" pitchFamily="2" charset="0"/>
                <a:cs typeface="+mn-cs"/>
              </a:rPr>
              <a:t>Recall of facts and simple skills</a:t>
            </a:r>
          </a:p>
        </p:txBody>
      </p:sp>
      <p:cxnSp>
        <p:nvCxnSpPr>
          <p:cNvPr id="11" name="Straight Arrow Connector 10">
            <a:extLst>
              <a:ext uri="{FF2B5EF4-FFF2-40B4-BE49-F238E27FC236}">
                <a16:creationId xmlns:a16="http://schemas.microsoft.com/office/drawing/2014/main" id="{A0B20849-13DB-624E-4804-7CE5BC29A7BE}"/>
              </a:ext>
            </a:extLst>
          </p:cNvPr>
          <p:cNvCxnSpPr>
            <a:cxnSpLocks/>
            <a:stCxn id="7" idx="2"/>
          </p:cNvCxnSpPr>
          <p:nvPr/>
        </p:nvCxnSpPr>
        <p:spPr>
          <a:xfrm>
            <a:off x="1665515" y="2635430"/>
            <a:ext cx="1209039" cy="415680"/>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9B4CB4F0-8E52-FD20-92DF-186E409D5BEF}"/>
              </a:ext>
            </a:extLst>
          </p:cNvPr>
          <p:cNvCxnSpPr>
            <a:cxnSpLocks/>
            <a:stCxn id="7" idx="2"/>
          </p:cNvCxnSpPr>
          <p:nvPr/>
        </p:nvCxnSpPr>
        <p:spPr>
          <a:xfrm>
            <a:off x="1665515" y="2635430"/>
            <a:ext cx="1209039" cy="1022170"/>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03095E63-481E-E2AD-3EAF-1BB8BA73C381}"/>
              </a:ext>
            </a:extLst>
          </p:cNvPr>
          <p:cNvSpPr txBox="1"/>
          <p:nvPr/>
        </p:nvSpPr>
        <p:spPr>
          <a:xfrm>
            <a:off x="3422219" y="671972"/>
            <a:ext cx="3917226" cy="1569660"/>
          </a:xfrm>
          <a:prstGeom prst="rect">
            <a:avLst/>
          </a:prstGeom>
          <a:ln w="57150"/>
        </p:spPr>
        <p:style>
          <a:lnRef idx="2">
            <a:schemeClr val="accent2"/>
          </a:lnRef>
          <a:fillRef idx="1">
            <a:schemeClr val="lt1"/>
          </a:fillRef>
          <a:effectRef idx="0">
            <a:schemeClr val="accent2"/>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Please write me a song" panose="02000603000000000000" pitchFamily="2" charset="0"/>
                <a:ea typeface="Please write me a song" panose="02000603000000000000" pitchFamily="2" charset="0"/>
                <a:cs typeface="+mn-cs"/>
              </a:rPr>
              <a:t>Describe/comparing (often relies on recall of facts) and simple processes</a:t>
            </a:r>
          </a:p>
        </p:txBody>
      </p:sp>
      <p:cxnSp>
        <p:nvCxnSpPr>
          <p:cNvPr id="19" name="Straight Arrow Connector 18">
            <a:extLst>
              <a:ext uri="{FF2B5EF4-FFF2-40B4-BE49-F238E27FC236}">
                <a16:creationId xmlns:a16="http://schemas.microsoft.com/office/drawing/2014/main" id="{01838055-2504-27BF-7EDB-141F218FAC2A}"/>
              </a:ext>
            </a:extLst>
          </p:cNvPr>
          <p:cNvCxnSpPr>
            <a:cxnSpLocks/>
          </p:cNvCxnSpPr>
          <p:nvPr/>
        </p:nvCxnSpPr>
        <p:spPr>
          <a:xfrm>
            <a:off x="1665515" y="2635430"/>
            <a:ext cx="1209039" cy="1414056"/>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0F8EC610-FFA0-1056-F07A-D696A6AC5119}"/>
              </a:ext>
            </a:extLst>
          </p:cNvPr>
          <p:cNvCxnSpPr>
            <a:cxnSpLocks/>
            <a:stCxn id="18" idx="2"/>
          </p:cNvCxnSpPr>
          <p:nvPr/>
        </p:nvCxnSpPr>
        <p:spPr>
          <a:xfrm>
            <a:off x="5380832" y="2241632"/>
            <a:ext cx="378476" cy="359210"/>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E8B42B55-52FD-99BC-1E71-1FA3FCB78E26}"/>
              </a:ext>
            </a:extLst>
          </p:cNvPr>
          <p:cNvCxnSpPr>
            <a:cxnSpLocks/>
            <a:stCxn id="18" idx="2"/>
          </p:cNvCxnSpPr>
          <p:nvPr/>
        </p:nvCxnSpPr>
        <p:spPr>
          <a:xfrm>
            <a:off x="5380832" y="2241632"/>
            <a:ext cx="378476" cy="865305"/>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C1F74EF4-1CF8-EB79-7F74-B1458ADC0EEF}"/>
              </a:ext>
            </a:extLst>
          </p:cNvPr>
          <p:cNvSpPr txBox="1"/>
          <p:nvPr/>
        </p:nvSpPr>
        <p:spPr>
          <a:xfrm>
            <a:off x="8265586" y="558560"/>
            <a:ext cx="3917226" cy="1569660"/>
          </a:xfrm>
          <a:prstGeom prst="rect">
            <a:avLst/>
          </a:prstGeom>
          <a:ln w="57150"/>
        </p:spPr>
        <p:style>
          <a:lnRef idx="2">
            <a:schemeClr val="accent2"/>
          </a:lnRef>
          <a:fillRef idx="1">
            <a:schemeClr val="lt1"/>
          </a:fillRef>
          <a:effectRef idx="0">
            <a:schemeClr val="accent2"/>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Please write me a song" panose="02000603000000000000" pitchFamily="2" charset="0"/>
                <a:ea typeface="Please write me a song" panose="02000603000000000000" pitchFamily="2" charset="0"/>
                <a:cs typeface="+mn-cs"/>
              </a:rPr>
              <a:t>Complex description, explanation. Analysing new information</a:t>
            </a:r>
          </a:p>
        </p:txBody>
      </p:sp>
      <p:cxnSp>
        <p:nvCxnSpPr>
          <p:cNvPr id="30" name="Straight Arrow Connector 29">
            <a:extLst>
              <a:ext uri="{FF2B5EF4-FFF2-40B4-BE49-F238E27FC236}">
                <a16:creationId xmlns:a16="http://schemas.microsoft.com/office/drawing/2014/main" id="{2BAC8872-B3B3-BD7B-606F-D34478124D93}"/>
              </a:ext>
            </a:extLst>
          </p:cNvPr>
          <p:cNvCxnSpPr>
            <a:cxnSpLocks/>
            <a:stCxn id="29" idx="2"/>
          </p:cNvCxnSpPr>
          <p:nvPr/>
        </p:nvCxnSpPr>
        <p:spPr>
          <a:xfrm flipH="1">
            <a:off x="9624133" y="2128220"/>
            <a:ext cx="600066" cy="809647"/>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20AC33FB-8FB0-5496-0071-304597779DEC}"/>
              </a:ext>
            </a:extLst>
          </p:cNvPr>
          <p:cNvCxnSpPr>
            <a:cxnSpLocks/>
            <a:stCxn id="29" idx="2"/>
          </p:cNvCxnSpPr>
          <p:nvPr/>
        </p:nvCxnSpPr>
        <p:spPr>
          <a:xfrm flipH="1">
            <a:off x="9497838" y="2128220"/>
            <a:ext cx="726361" cy="268471"/>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7D6B8D06-D61B-F3FD-7C06-71B069174411}"/>
              </a:ext>
            </a:extLst>
          </p:cNvPr>
          <p:cNvSpPr txBox="1"/>
          <p:nvPr/>
        </p:nvSpPr>
        <p:spPr>
          <a:xfrm>
            <a:off x="64232" y="49342"/>
            <a:ext cx="1542732" cy="1323439"/>
          </a:xfrm>
          <a:prstGeom prst="rect">
            <a:avLst/>
          </a:prstGeom>
          <a:ln w="57150"/>
        </p:spPr>
        <p:style>
          <a:lnRef idx="2">
            <a:schemeClr val="accent2"/>
          </a:lnRef>
          <a:fillRef idx="1">
            <a:schemeClr val="lt1"/>
          </a:fillRef>
          <a:effectRef idx="0">
            <a:schemeClr val="accent2"/>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Please write me a song" panose="02000603000000000000" pitchFamily="2" charset="0"/>
                <a:ea typeface="Please write me a song" panose="02000603000000000000" pitchFamily="2" charset="0"/>
                <a:cs typeface="+mn-cs"/>
              </a:rPr>
              <a:t>Stuck on the inside front cover of students books. </a:t>
            </a:r>
          </a:p>
        </p:txBody>
      </p:sp>
      <p:sp>
        <p:nvSpPr>
          <p:cNvPr id="12" name="TextBox 11">
            <a:extLst>
              <a:ext uri="{FF2B5EF4-FFF2-40B4-BE49-F238E27FC236}">
                <a16:creationId xmlns:a16="http://schemas.microsoft.com/office/drawing/2014/main" id="{00A3BF35-09B1-367F-0378-856E2222ECD1}"/>
              </a:ext>
            </a:extLst>
          </p:cNvPr>
          <p:cNvSpPr txBox="1"/>
          <p:nvPr/>
        </p:nvSpPr>
        <p:spPr>
          <a:xfrm>
            <a:off x="39490" y="3961885"/>
            <a:ext cx="1527391" cy="1569660"/>
          </a:xfrm>
          <a:prstGeom prst="rect">
            <a:avLst/>
          </a:prstGeom>
          <a:ln w="57150"/>
        </p:spPr>
        <p:style>
          <a:lnRef idx="2">
            <a:schemeClr val="accent2"/>
          </a:lnRef>
          <a:fillRef idx="1">
            <a:schemeClr val="lt1"/>
          </a:fillRef>
          <a:effectRef idx="0">
            <a:schemeClr val="accent2"/>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Please write me a song" panose="02000603000000000000" pitchFamily="2" charset="0"/>
                <a:ea typeface="Please write me a song" panose="02000603000000000000" pitchFamily="2" charset="0"/>
                <a:cs typeface="+mn-cs"/>
              </a:rPr>
              <a:t>Skills – developed through the year</a:t>
            </a:r>
          </a:p>
        </p:txBody>
      </p:sp>
      <p:cxnSp>
        <p:nvCxnSpPr>
          <p:cNvPr id="13" name="Straight Arrow Connector 12">
            <a:extLst>
              <a:ext uri="{FF2B5EF4-FFF2-40B4-BE49-F238E27FC236}">
                <a16:creationId xmlns:a16="http://schemas.microsoft.com/office/drawing/2014/main" id="{56E1D397-C2D6-C06C-E02B-55B0064F11AF}"/>
              </a:ext>
            </a:extLst>
          </p:cNvPr>
          <p:cNvCxnSpPr>
            <a:cxnSpLocks/>
            <a:stCxn id="12" idx="3"/>
          </p:cNvCxnSpPr>
          <p:nvPr/>
        </p:nvCxnSpPr>
        <p:spPr>
          <a:xfrm>
            <a:off x="1566881" y="4746715"/>
            <a:ext cx="261919" cy="375791"/>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257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0"/>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8" grpId="0" animBg="1"/>
      <p:bldP spid="29" grpId="0" animBg="1"/>
      <p:bldP spid="12"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C5C555-F819-CA0C-48CF-370ED554715B}"/>
              </a:ext>
            </a:extLst>
          </p:cNvPr>
          <p:cNvPicPr>
            <a:picLocks noChangeAspect="1"/>
          </p:cNvPicPr>
          <p:nvPr/>
        </p:nvPicPr>
        <p:blipFill>
          <a:blip r:embed="rId2"/>
          <a:stretch>
            <a:fillRect/>
          </a:stretch>
        </p:blipFill>
        <p:spPr>
          <a:xfrm>
            <a:off x="605391" y="518385"/>
            <a:ext cx="11308314" cy="6339615"/>
          </a:xfrm>
          <a:prstGeom prst="rect">
            <a:avLst/>
          </a:prstGeom>
        </p:spPr>
      </p:pic>
      <p:sp>
        <p:nvSpPr>
          <p:cNvPr id="40" name="TextBox 39">
            <a:extLst>
              <a:ext uri="{FF2B5EF4-FFF2-40B4-BE49-F238E27FC236}">
                <a16:creationId xmlns:a16="http://schemas.microsoft.com/office/drawing/2014/main" id="{7D6B8D06-D61B-F3FD-7C06-71B069174411}"/>
              </a:ext>
            </a:extLst>
          </p:cNvPr>
          <p:cNvSpPr txBox="1"/>
          <p:nvPr/>
        </p:nvSpPr>
        <p:spPr>
          <a:xfrm>
            <a:off x="64231" y="49342"/>
            <a:ext cx="5541439" cy="646331"/>
          </a:xfrm>
          <a:prstGeom prst="rect">
            <a:avLst/>
          </a:prstGeom>
          <a:ln w="57150"/>
        </p:spPr>
        <p:style>
          <a:lnRef idx="2">
            <a:schemeClr val="accent2"/>
          </a:lnRef>
          <a:fillRef idx="1">
            <a:schemeClr val="lt1"/>
          </a:fillRef>
          <a:effectRef idx="0">
            <a:schemeClr val="accent2"/>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Please write me a song" panose="02000603000000000000" pitchFamily="2" charset="0"/>
                <a:ea typeface="Please write me a song" panose="02000603000000000000" pitchFamily="2" charset="0"/>
                <a:cs typeface="+mn-cs"/>
              </a:rPr>
              <a:t>What do the students need to know</a:t>
            </a:r>
          </a:p>
        </p:txBody>
      </p:sp>
    </p:spTree>
    <p:extLst>
      <p:ext uri="{BB962C8B-B14F-4D97-AF65-F5344CB8AC3E}">
        <p14:creationId xmlns:p14="http://schemas.microsoft.com/office/powerpoint/2010/main" val="19317715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579" y="0"/>
            <a:ext cx="2485925" cy="849141"/>
          </a:xfrm>
          <a:solidFill>
            <a:schemeClr val="accent2">
              <a:lumMod val="20000"/>
              <a:lumOff val="80000"/>
            </a:schemeClr>
          </a:solidFill>
        </p:spPr>
        <p:txBody>
          <a:bodyPr/>
          <a:lstStyle/>
          <a:p>
            <a:r>
              <a:rPr lang="en-GB" dirty="0">
                <a:latin typeface="Please write me a song" panose="02000603000000000000" pitchFamily="2" charset="0"/>
                <a:ea typeface="Please write me a song" panose="02000603000000000000" pitchFamily="2" charset="0"/>
              </a:rPr>
              <a:t>Practicalities:</a:t>
            </a:r>
          </a:p>
        </p:txBody>
      </p:sp>
      <p:sp>
        <p:nvSpPr>
          <p:cNvPr id="3" name="Content Placeholder 2"/>
          <p:cNvSpPr>
            <a:spLocks noGrp="1"/>
          </p:cNvSpPr>
          <p:nvPr>
            <p:ph idx="1"/>
          </p:nvPr>
        </p:nvSpPr>
        <p:spPr>
          <a:xfrm>
            <a:off x="207580" y="849141"/>
            <a:ext cx="11776841" cy="5274971"/>
          </a:xfrm>
        </p:spPr>
        <p:txBody>
          <a:bodyPr>
            <a:noAutofit/>
          </a:bodyPr>
          <a:lstStyle/>
          <a:p>
            <a:r>
              <a:rPr lang="en-GB" sz="3200" b="1" u="sng" dirty="0">
                <a:solidFill>
                  <a:srgbClr val="0070C0"/>
                </a:solidFill>
                <a:latin typeface="Please write me a song" panose="02000603000000000000" pitchFamily="2" charset="0"/>
                <a:ea typeface="Please write me a song" panose="02000603000000000000" pitchFamily="2" charset="0"/>
              </a:rPr>
              <a:t>Assessment</a:t>
            </a:r>
            <a:r>
              <a:rPr lang="en-GB" sz="3200" dirty="0">
                <a:latin typeface="Please write me a song" panose="02000603000000000000" pitchFamily="2" charset="0"/>
                <a:ea typeface="Please write me a song" panose="02000603000000000000" pitchFamily="2" charset="0"/>
              </a:rPr>
              <a:t>: 3 assessments per year (one will be multiple choice, computer based)</a:t>
            </a:r>
          </a:p>
          <a:p>
            <a:pPr lvl="1"/>
            <a:r>
              <a:rPr lang="en-GB" sz="2800" dirty="0">
                <a:latin typeface="Please write me a song" panose="02000603000000000000" pitchFamily="2" charset="0"/>
                <a:ea typeface="Please write me a song" panose="02000603000000000000" pitchFamily="2" charset="0"/>
              </a:rPr>
              <a:t>Questions are graded aspiring, expected and exceptional</a:t>
            </a:r>
          </a:p>
          <a:p>
            <a:pPr lvl="1"/>
            <a:r>
              <a:rPr lang="en-GB" sz="2800" dirty="0">
                <a:latin typeface="Please write me a song" panose="02000603000000000000" pitchFamily="2" charset="0"/>
                <a:ea typeface="Please write me a song" panose="02000603000000000000" pitchFamily="2" charset="0"/>
              </a:rPr>
              <a:t>Students are graded aspiring, expected and exceptional. </a:t>
            </a:r>
          </a:p>
          <a:p>
            <a:r>
              <a:rPr lang="en-GB" sz="3200" b="1" u="sng" dirty="0">
                <a:solidFill>
                  <a:schemeClr val="accent6">
                    <a:lumMod val="75000"/>
                  </a:schemeClr>
                </a:solidFill>
                <a:latin typeface="Please write me a song" panose="02000603000000000000" pitchFamily="2" charset="0"/>
                <a:ea typeface="Please write me a song" panose="02000603000000000000" pitchFamily="2" charset="0"/>
              </a:rPr>
              <a:t>Teachers</a:t>
            </a:r>
            <a:r>
              <a:rPr lang="en-GB" sz="3200" dirty="0">
                <a:latin typeface="Please write me a song" panose="02000603000000000000" pitchFamily="2" charset="0"/>
                <a:ea typeface="Please write me a song" panose="02000603000000000000" pitchFamily="2" charset="0"/>
              </a:rPr>
              <a:t>: Most students will have 3 teachers, focusing on the 3 different subjects</a:t>
            </a:r>
          </a:p>
          <a:p>
            <a:r>
              <a:rPr lang="en-GB" sz="3200" b="1" u="sng" dirty="0">
                <a:solidFill>
                  <a:srgbClr val="7030A0"/>
                </a:solidFill>
                <a:latin typeface="Please write me a song" panose="02000603000000000000" pitchFamily="2" charset="0"/>
                <a:ea typeface="Please write me a song" panose="02000603000000000000" pitchFamily="2" charset="0"/>
              </a:rPr>
              <a:t>Setting</a:t>
            </a:r>
            <a:r>
              <a:rPr lang="en-GB" sz="3200" dirty="0">
                <a:latin typeface="Please write me a song" panose="02000603000000000000" pitchFamily="2" charset="0"/>
                <a:ea typeface="Please write me a song" panose="02000603000000000000" pitchFamily="2" charset="0"/>
              </a:rPr>
              <a:t>: </a:t>
            </a:r>
          </a:p>
          <a:p>
            <a:pPr lvl="1"/>
            <a:r>
              <a:rPr lang="en-GB" sz="2800" dirty="0">
                <a:latin typeface="Please write me a song" panose="02000603000000000000" pitchFamily="2" charset="0"/>
                <a:ea typeface="Please write me a song" panose="02000603000000000000" pitchFamily="2" charset="0"/>
              </a:rPr>
              <a:t>Year 7 and 8: science in forms, Year 9 = science in sets, Year 10 = sets finalised for GCSE</a:t>
            </a:r>
          </a:p>
          <a:p>
            <a:pPr lvl="1"/>
            <a:r>
              <a:rPr lang="en-GB" dirty="0">
                <a:latin typeface="Please write me a song" panose="02000603000000000000" pitchFamily="2" charset="0"/>
                <a:ea typeface="Please write me a song" panose="02000603000000000000" pitchFamily="2" charset="0"/>
              </a:rPr>
              <a:t>Primarily based upon the final assessment of the year. Teachers will discuss borderline students and check against progress and attitude through the year </a:t>
            </a:r>
          </a:p>
          <a:p>
            <a:r>
              <a:rPr lang="en-GB" sz="3600" b="1" u="sng" dirty="0">
                <a:solidFill>
                  <a:srgbClr val="002060"/>
                </a:solidFill>
                <a:latin typeface="Please write me a song" panose="02000603000000000000" pitchFamily="2" charset="0"/>
                <a:ea typeface="Please write me a song" panose="02000603000000000000" pitchFamily="2" charset="0"/>
              </a:rPr>
              <a:t>Homework</a:t>
            </a:r>
            <a:r>
              <a:rPr lang="en-GB" sz="3600" dirty="0">
                <a:latin typeface="Please write me a song" panose="02000603000000000000" pitchFamily="2" charset="0"/>
                <a:ea typeface="Please write me a song" panose="02000603000000000000" pitchFamily="2" charset="0"/>
              </a:rPr>
              <a:t>: </a:t>
            </a:r>
            <a:r>
              <a:rPr lang="en-GB" sz="3200" dirty="0">
                <a:latin typeface="Please write me a song" panose="02000603000000000000" pitchFamily="2" charset="0"/>
                <a:ea typeface="Please write me a song" panose="02000603000000000000" pitchFamily="2" charset="0"/>
              </a:rPr>
              <a:t>Pupils will receive one Biology, one Chemistry and one Physics homework per fortnight. 20-30 minutes. Usually focused on building the fundamental knowledge shown on the previous slide. We are trialling this year </a:t>
            </a:r>
            <a:r>
              <a:rPr lang="en-GB" sz="3200" dirty="0" err="1">
                <a:latin typeface="Please write me a song" panose="02000603000000000000" pitchFamily="2" charset="0"/>
                <a:ea typeface="Please write me a song" panose="02000603000000000000" pitchFamily="2" charset="0"/>
              </a:rPr>
              <a:t>Sparx</a:t>
            </a:r>
            <a:r>
              <a:rPr lang="en-GB" sz="3200" dirty="0">
                <a:latin typeface="Please write me a song" panose="02000603000000000000" pitchFamily="2" charset="0"/>
                <a:ea typeface="Please write me a song" panose="02000603000000000000" pitchFamily="2" charset="0"/>
              </a:rPr>
              <a:t> science an online package</a:t>
            </a:r>
          </a:p>
        </p:txBody>
      </p:sp>
    </p:spTree>
    <p:extLst>
      <p:ext uri="{BB962C8B-B14F-4D97-AF65-F5344CB8AC3E}">
        <p14:creationId xmlns:p14="http://schemas.microsoft.com/office/powerpoint/2010/main" val="14496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Effect transition="in" filter="fade">
                                      <p:cBhvr>
                                        <p:cTn id="48" dur="1000"/>
                                        <p:tgtEl>
                                          <p:spTgt spid="3">
                                            <p:txEl>
                                              <p:pRg st="7" end="7"/>
                                            </p:txEl>
                                          </p:spTgt>
                                        </p:tgtEl>
                                      </p:cBhvr>
                                    </p:animEffect>
                                    <p:anim calcmode="lin" valueType="num">
                                      <p:cBhvr>
                                        <p:cTn id="4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20000"/>
              <a:lumOff val="80000"/>
            </a:schemeClr>
          </a:solidFill>
        </p:spPr>
        <p:txBody>
          <a:bodyPr/>
          <a:lstStyle/>
          <a:p>
            <a:r>
              <a:rPr lang="en-GB" dirty="0">
                <a:latin typeface="Please write me a song" panose="02000603000000000000" pitchFamily="2" charset="0"/>
                <a:ea typeface="Please write me a song" panose="02000603000000000000" pitchFamily="2" charset="0"/>
              </a:rPr>
              <a:t>How can you support learning?</a:t>
            </a:r>
          </a:p>
        </p:txBody>
      </p:sp>
      <p:sp>
        <p:nvSpPr>
          <p:cNvPr id="3" name="Content Placeholder 2"/>
          <p:cNvSpPr>
            <a:spLocks noGrp="1"/>
          </p:cNvSpPr>
          <p:nvPr>
            <p:ph idx="1"/>
          </p:nvPr>
        </p:nvSpPr>
        <p:spPr>
          <a:xfrm>
            <a:off x="189186" y="1765990"/>
            <a:ext cx="11813628" cy="4295258"/>
          </a:xfrm>
        </p:spPr>
        <p:txBody>
          <a:bodyPr>
            <a:noAutofit/>
          </a:bodyPr>
          <a:lstStyle/>
          <a:p>
            <a:r>
              <a:rPr lang="en-GB" sz="3600" b="1" u="sng" dirty="0">
                <a:latin typeface="Please write me a song" panose="02000603000000000000" pitchFamily="2" charset="0"/>
                <a:ea typeface="Please write me a song" panose="02000603000000000000" pitchFamily="2" charset="0"/>
              </a:rPr>
              <a:t>Avoid saying ‘I don’t get science’</a:t>
            </a:r>
            <a:r>
              <a:rPr lang="en-GB" sz="3600" dirty="0">
                <a:latin typeface="Please write me a song" panose="02000603000000000000" pitchFamily="2" charset="0"/>
                <a:ea typeface="Please write me a song" panose="02000603000000000000" pitchFamily="2" charset="0"/>
              </a:rPr>
              <a:t> – everyone can </a:t>
            </a:r>
            <a:r>
              <a:rPr lang="en-GB" sz="3600" u="sng" dirty="0">
                <a:latin typeface="Please write me a song" panose="02000603000000000000" pitchFamily="2" charset="0"/>
                <a:ea typeface="Please write me a song" panose="02000603000000000000" pitchFamily="2" charset="0"/>
              </a:rPr>
              <a:t>learn</a:t>
            </a:r>
            <a:r>
              <a:rPr lang="en-GB" sz="3600" dirty="0">
                <a:latin typeface="Please write me a song" panose="02000603000000000000" pitchFamily="2" charset="0"/>
                <a:ea typeface="Please write me a song" panose="02000603000000000000" pitchFamily="2" charset="0"/>
              </a:rPr>
              <a:t> science. It is a process. </a:t>
            </a:r>
          </a:p>
          <a:p>
            <a:r>
              <a:rPr lang="en-GB" sz="3600" b="1" dirty="0">
                <a:latin typeface="Please write me a song" panose="02000603000000000000" pitchFamily="2" charset="0"/>
                <a:ea typeface="Please write me a song" panose="02000603000000000000" pitchFamily="2" charset="0"/>
              </a:rPr>
              <a:t>Praise their efforts </a:t>
            </a:r>
          </a:p>
          <a:p>
            <a:r>
              <a:rPr lang="en-GB" sz="3600" b="1" dirty="0">
                <a:latin typeface="Please write me a song" panose="02000603000000000000" pitchFamily="2" charset="0"/>
                <a:ea typeface="Please write me a song" panose="02000603000000000000" pitchFamily="2" charset="0"/>
              </a:rPr>
              <a:t>Help them </a:t>
            </a:r>
            <a:r>
              <a:rPr lang="en-GB" sz="3600" dirty="0">
                <a:latin typeface="Please write me a song" panose="02000603000000000000" pitchFamily="2" charset="0"/>
                <a:ea typeface="Please write me a song" panose="02000603000000000000" pitchFamily="2" charset="0"/>
              </a:rPr>
              <a:t>(</a:t>
            </a:r>
            <a:r>
              <a:rPr lang="en-GB" sz="3600" u="sng" dirty="0">
                <a:latin typeface="Please write me a song" panose="02000603000000000000" pitchFamily="2" charset="0"/>
                <a:ea typeface="Please write me a song" panose="02000603000000000000" pitchFamily="2" charset="0"/>
              </a:rPr>
              <a:t>organisation</a:t>
            </a:r>
            <a:r>
              <a:rPr lang="en-GB" sz="3600" dirty="0">
                <a:latin typeface="Please write me a song" panose="02000603000000000000" pitchFamily="2" charset="0"/>
                <a:ea typeface="Please write me a song" panose="02000603000000000000" pitchFamily="2" charset="0"/>
              </a:rPr>
              <a:t> – especially books and homework, encourage </a:t>
            </a:r>
            <a:r>
              <a:rPr lang="en-GB" sz="3600" u="sng" dirty="0">
                <a:latin typeface="Please write me a song" panose="02000603000000000000" pitchFamily="2" charset="0"/>
                <a:ea typeface="Please write me a song" panose="02000603000000000000" pitchFamily="2" charset="0"/>
              </a:rPr>
              <a:t>active</a:t>
            </a:r>
            <a:r>
              <a:rPr lang="en-GB" sz="3600" dirty="0">
                <a:latin typeface="Please write me a song" panose="02000603000000000000" pitchFamily="2" charset="0"/>
                <a:ea typeface="Please write me a song" panose="02000603000000000000" pitchFamily="2" charset="0"/>
              </a:rPr>
              <a:t> learning = flashcards, questions and answers) </a:t>
            </a:r>
          </a:p>
          <a:p>
            <a:r>
              <a:rPr lang="en-GB" sz="3600" b="1" dirty="0">
                <a:latin typeface="Please write me a song" panose="02000603000000000000" pitchFamily="2" charset="0"/>
                <a:ea typeface="Please write me a song" panose="02000603000000000000" pitchFamily="2" charset="0"/>
              </a:rPr>
              <a:t>Direct students to resources</a:t>
            </a:r>
            <a:r>
              <a:rPr lang="en-GB" sz="3600" dirty="0">
                <a:latin typeface="Please write me a song" panose="02000603000000000000" pitchFamily="2" charset="0"/>
                <a:ea typeface="Please write me a song" panose="02000603000000000000" pitchFamily="2" charset="0"/>
              </a:rPr>
              <a:t> – BBC Bitesize, Science KS3 CGP guide</a:t>
            </a:r>
          </a:p>
          <a:p>
            <a:r>
              <a:rPr lang="en-GB" sz="3600" b="1" dirty="0">
                <a:latin typeface="Please write me a song" panose="02000603000000000000" pitchFamily="2" charset="0"/>
                <a:ea typeface="Please write me a song" panose="02000603000000000000" pitchFamily="2" charset="0"/>
              </a:rPr>
              <a:t>Ask questions and bring science into the conversation:	</a:t>
            </a:r>
          </a:p>
          <a:p>
            <a:pPr lvl="1"/>
            <a:r>
              <a:rPr lang="en-GB" sz="3200" dirty="0">
                <a:latin typeface="Please write me a song" panose="02000603000000000000" pitchFamily="2" charset="0"/>
                <a:ea typeface="Please write me a song" panose="02000603000000000000" pitchFamily="2" charset="0"/>
              </a:rPr>
              <a:t>What did you learn about today in science? </a:t>
            </a:r>
          </a:p>
        </p:txBody>
      </p:sp>
      <p:pic>
        <p:nvPicPr>
          <p:cNvPr id="4" name="Picture 3"/>
          <p:cNvPicPr>
            <a:picLocks noChangeAspect="1"/>
          </p:cNvPicPr>
          <p:nvPr/>
        </p:nvPicPr>
        <p:blipFill>
          <a:blip r:embed="rId2"/>
          <a:stretch>
            <a:fillRect/>
          </a:stretch>
        </p:blipFill>
        <p:spPr>
          <a:xfrm>
            <a:off x="9439275" y="0"/>
            <a:ext cx="2752725" cy="1657350"/>
          </a:xfrm>
          <a:prstGeom prst="rect">
            <a:avLst/>
          </a:prstGeom>
        </p:spPr>
      </p:pic>
    </p:spTree>
    <p:extLst>
      <p:ext uri="{BB962C8B-B14F-4D97-AF65-F5344CB8AC3E}">
        <p14:creationId xmlns:p14="http://schemas.microsoft.com/office/powerpoint/2010/main" val="2048322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TotalTime>
  <Words>6575</Words>
  <Application>Microsoft Office PowerPoint</Application>
  <PresentationFormat>Widescreen</PresentationFormat>
  <Paragraphs>650</Paragraphs>
  <Slides>64</Slides>
  <Notes>35</Notes>
  <HiddenSlides>2</HiddenSlides>
  <MMClips>1</MMClips>
  <ScaleCrop>false</ScaleCrop>
  <HeadingPairs>
    <vt:vector size="4" baseType="variant">
      <vt:variant>
        <vt:lpstr>Theme</vt:lpstr>
      </vt:variant>
      <vt:variant>
        <vt:i4>1</vt:i4>
      </vt:variant>
      <vt:variant>
        <vt:lpstr>Slide Titles</vt:lpstr>
      </vt:variant>
      <vt:variant>
        <vt:i4>64</vt:i4>
      </vt:variant>
    </vt:vector>
  </HeadingPairs>
  <TitlesOfParts>
    <vt:vector size="65" baseType="lpstr">
      <vt:lpstr>office theme</vt:lpstr>
      <vt:lpstr>All  Slides will be shared with you online</vt:lpstr>
      <vt:lpstr>What a difference a few weeks makes...</vt:lpstr>
      <vt:lpstr>Our  Year 7  motto</vt:lpstr>
      <vt:lpstr>PowerPoint Presentation</vt:lpstr>
      <vt:lpstr>Our aims as a school this year</vt:lpstr>
      <vt:lpstr>How we communicate with parents</vt:lpstr>
      <vt:lpstr>Brilliant basics </vt:lpstr>
      <vt:lpstr>Punctuality and Attendance</vt:lpstr>
      <vt:lpstr>Pastoral Support</vt:lpstr>
      <vt:lpstr>PowerPoint Presentation</vt:lpstr>
      <vt:lpstr>          Our Behaviour Policy at St Peter’s is built on this vision:</vt:lpstr>
      <vt:lpstr>How we investigate incidents to make  St Peter's a safe, fair place</vt:lpstr>
      <vt:lpstr>PowerPoint Presentation</vt:lpstr>
      <vt:lpstr>House Points:  All staff praise the students as much as possible </vt:lpstr>
      <vt:lpstr>Cautions</vt:lpstr>
      <vt:lpstr>Equality, Diversity and Inclusion at St Peter’s</vt:lpstr>
      <vt:lpstr>Online Safety and Phone Use</vt:lpstr>
      <vt:lpstr>Reading and Sparx</vt:lpstr>
      <vt:lpstr>PowerPoint Presentation</vt:lpstr>
      <vt:lpstr>PowerPoint Presentation</vt:lpstr>
      <vt:lpstr>English at St Peter’s </vt:lpstr>
      <vt:lpstr>KS3 Texts </vt:lpstr>
      <vt:lpstr>PowerPoint Presentation</vt:lpstr>
      <vt:lpstr>How we Assess in English</vt:lpstr>
      <vt:lpstr>Progression Within English </vt:lpstr>
      <vt:lpstr>Key Stage 3 Homework Policy</vt:lpstr>
      <vt:lpstr>Assessment in the English Department</vt:lpstr>
      <vt:lpstr>Year 7 Test Week </vt:lpstr>
      <vt:lpstr>Setting in English</vt:lpstr>
      <vt:lpstr>Our Top Tips</vt:lpstr>
      <vt:lpstr>PowerPoint Presentation</vt:lpstr>
      <vt:lpstr>Maths Staff</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https://www.youtube.com/shorts/DMEWj_w_VT0 </vt:lpstr>
      <vt:lpstr>PowerPoint Presentation</vt:lpstr>
      <vt:lpstr>Religious Education at St Peter’s</vt:lpstr>
      <vt:lpstr>PowerPoint Presentation</vt:lpstr>
      <vt:lpstr>PowerPoint Presentation</vt:lpstr>
      <vt:lpstr>PowerPoint Presentation</vt:lpstr>
      <vt:lpstr>PowerPoint Presentation</vt:lpstr>
      <vt:lpstr>PowerPoint Presentation</vt:lpstr>
      <vt:lpstr>RE in Key Stage 3</vt:lpstr>
      <vt:lpstr>What will we study this year?</vt:lpstr>
      <vt:lpstr>Homework</vt:lpstr>
      <vt:lpstr>Assessments</vt:lpstr>
      <vt:lpstr>2025 Science slides</vt:lpstr>
      <vt:lpstr>PowerPoint Presentation</vt:lpstr>
      <vt:lpstr>Why science is important</vt:lpstr>
      <vt:lpstr>KS3 Science at St. Peter’s</vt:lpstr>
      <vt:lpstr>Topics Year 7,8 and 9</vt:lpstr>
      <vt:lpstr>PowerPoint Presentation</vt:lpstr>
      <vt:lpstr>PowerPoint Presentation</vt:lpstr>
      <vt:lpstr>Practicalities:</vt:lpstr>
      <vt:lpstr>How can you support learning?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SHEGG</cp:lastModifiedBy>
  <cp:revision>1086</cp:revision>
  <dcterms:created xsi:type="dcterms:W3CDTF">2013-07-15T20:26:40Z</dcterms:created>
  <dcterms:modified xsi:type="dcterms:W3CDTF">2025-10-08T15:27:56Z</dcterms:modified>
</cp:coreProperties>
</file>