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1632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263"/>
    <a:srgbClr val="FF9900"/>
    <a:srgbClr val="8C1341"/>
    <a:srgbClr val="585C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7" autoAdjust="0"/>
    <p:restoredTop sz="85000" autoAdjust="0"/>
  </p:normalViewPr>
  <p:slideViewPr>
    <p:cSldViewPr snapToGrid="0">
      <p:cViewPr varScale="1">
        <p:scale>
          <a:sx n="94" d="100"/>
          <a:sy n="94" d="100"/>
        </p:scale>
        <p:origin x="10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76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AFE1E0-F552-4707-841E-E155AB53BEA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89F53-A352-47F9-B4D9-EA7D89AD13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518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D1651-F681-4919-B659-74056B3E0B50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3C04A-8C86-4697-8F74-5239CDC2E2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268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63C04A-8C86-4697-8F74-5239CDC2E2E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91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1F3263"/>
                </a:solidFill>
              </a:defRPr>
            </a:lvl1pPr>
          </a:lstStyle>
          <a:p>
            <a:r>
              <a:rPr lang="en-GB" b="1" dirty="0"/>
              <a:t>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8C134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CC2F-9413-4340-A2BB-0BDB13FDEC26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277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6000" b="1">
                <a:solidFill>
                  <a:srgbClr val="8C134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1F3263"/>
                </a:solidFill>
              </a:defRPr>
            </a:lvl1pPr>
            <a:lvl2pPr>
              <a:defRPr>
                <a:solidFill>
                  <a:srgbClr val="585C82"/>
                </a:solidFill>
              </a:defRPr>
            </a:lvl2pPr>
            <a:lvl3pPr>
              <a:defRPr>
                <a:solidFill>
                  <a:srgbClr val="585C82"/>
                </a:solidFill>
              </a:defRPr>
            </a:lvl3pPr>
            <a:lvl4pPr>
              <a:defRPr>
                <a:solidFill>
                  <a:srgbClr val="585C82"/>
                </a:solidFill>
              </a:defRPr>
            </a:lvl4pPr>
            <a:lvl5pPr>
              <a:defRPr>
                <a:solidFill>
                  <a:srgbClr val="585C8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CC2F-9413-4340-A2BB-0BDB13FDEC26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283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829" y="457873"/>
            <a:ext cx="3933079" cy="1599672"/>
          </a:xfrm>
        </p:spPr>
        <p:txBody>
          <a:bodyPr anchor="b"/>
          <a:lstStyle>
            <a:lvl1pPr>
              <a:defRPr sz="2902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73" y="987736"/>
            <a:ext cx="6172019" cy="4873888"/>
          </a:xfrm>
        </p:spPr>
        <p:txBody>
          <a:bodyPr/>
          <a:lstStyle>
            <a:lvl1pPr marL="0" indent="0">
              <a:buNone/>
              <a:defRPr sz="2902"/>
            </a:lvl1pPr>
            <a:lvl2pPr marL="414680" indent="0">
              <a:buNone/>
              <a:defRPr sz="2540"/>
            </a:lvl2pPr>
            <a:lvl3pPr marL="829361" indent="0">
              <a:buNone/>
              <a:defRPr sz="2177"/>
            </a:lvl3pPr>
            <a:lvl4pPr marL="1244041" indent="0">
              <a:buNone/>
              <a:defRPr sz="1814"/>
            </a:lvl4pPr>
            <a:lvl5pPr marL="1658722" indent="0">
              <a:buNone/>
              <a:defRPr sz="1814"/>
            </a:lvl5pPr>
            <a:lvl6pPr marL="2073402" indent="0">
              <a:buNone/>
              <a:defRPr sz="1814"/>
            </a:lvl6pPr>
            <a:lvl7pPr marL="2488082" indent="0">
              <a:buNone/>
              <a:defRPr sz="1814"/>
            </a:lvl7pPr>
            <a:lvl8pPr marL="2902763" indent="0">
              <a:buNone/>
              <a:defRPr sz="1814"/>
            </a:lvl8pPr>
            <a:lvl9pPr marL="3317443" indent="0">
              <a:buNone/>
              <a:defRPr sz="1814"/>
            </a:lvl9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829" y="2057544"/>
            <a:ext cx="3933079" cy="3811279"/>
          </a:xfrm>
        </p:spPr>
        <p:txBody>
          <a:bodyPr/>
          <a:lstStyle>
            <a:lvl1pPr marL="0" indent="0">
              <a:buNone/>
              <a:defRPr sz="1451"/>
            </a:lvl1pPr>
            <a:lvl2pPr marL="414680" indent="0">
              <a:buNone/>
              <a:defRPr sz="1270"/>
            </a:lvl2pPr>
            <a:lvl3pPr marL="829361" indent="0">
              <a:buNone/>
              <a:defRPr sz="1088"/>
            </a:lvl3pPr>
            <a:lvl4pPr marL="1244041" indent="0">
              <a:buNone/>
              <a:defRPr sz="907"/>
            </a:lvl4pPr>
            <a:lvl5pPr marL="1658722" indent="0">
              <a:buNone/>
              <a:defRPr sz="907"/>
            </a:lvl5pPr>
            <a:lvl6pPr marL="2073402" indent="0">
              <a:buNone/>
              <a:defRPr sz="907"/>
            </a:lvl6pPr>
            <a:lvl7pPr marL="2488082" indent="0">
              <a:buNone/>
              <a:defRPr sz="907"/>
            </a:lvl7pPr>
            <a:lvl8pPr marL="2902763" indent="0">
              <a:buNone/>
              <a:defRPr sz="907"/>
            </a:lvl8pPr>
            <a:lvl9pPr marL="3317443" indent="0">
              <a:buNone/>
              <a:defRPr sz="90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FF2F6-97E0-4A29-B8C8-D503532CC2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6385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7D-922F-4243-B1A0-CCE21FD50CE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7/10/2026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B6172-1782-44BC-B94B-45EFD2A58C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44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ECC2F-9413-4340-A2BB-0BDB13FDEC26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55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93DA3E-BB90-3E50-DD1A-4D6135A1B9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592806"/>
              </p:ext>
            </p:extLst>
          </p:nvPr>
        </p:nvGraphicFramePr>
        <p:xfrm>
          <a:off x="304738" y="111330"/>
          <a:ext cx="9740962" cy="668514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498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66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32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92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24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AFTERSCHOOL ACTIVITY</a:t>
                      </a:r>
                    </a:p>
                  </a:txBody>
                  <a:tcPr marL="54688" marR="54688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VENUE</a:t>
                      </a:r>
                    </a:p>
                  </a:txBody>
                  <a:tcPr marL="54688" marR="54688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TEACHER</a:t>
                      </a:r>
                    </a:p>
                  </a:txBody>
                  <a:tcPr marL="54688" marR="54688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49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MONDAY</a:t>
                      </a: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7 &amp; 8 Boys Rugby 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7 Girls Netball &amp; Netball Leaders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9 Boys Football 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10 Boys Football 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8-13 Girls Badminton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Rugby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Netball Courts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Sports Hall 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LBA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LSB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MPR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JRI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EHA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5640715"/>
                  </a:ext>
                </a:extLst>
              </a:tr>
              <a:tr h="10909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TUESDAY</a:t>
                      </a: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11 Boys Football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9,10 &amp; 11 Rugby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Years 8-12 Girls Netball &amp; Netball Leaders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7 &amp; 8 Trampolining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Rugby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Courts/Sports Hall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Gym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LBA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MPR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LSB &amp; EHA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JRI</a:t>
                      </a: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98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</a:t>
                      </a: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9,10 &amp; 11 Handball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8 Boys Football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7 Boys Football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All Girls Football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Upper School Netball Coaching </a:t>
                      </a: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Courts</a:t>
                      </a: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Sports Hall 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LBA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JRI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MPR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EHA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Surrey Storm Coaching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8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</a:t>
                      </a: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Lower School Netball Coaching 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Sports Hall</a:t>
                      </a:r>
                      <a:endParaRPr lang="en-GB" sz="1800" b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Surrey Storm Coaches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85794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09D11A71-4B0F-09D2-70B1-9D605792C7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5" t="25968" r="70018" b="26495"/>
          <a:stretch/>
        </p:blipFill>
        <p:spPr bwMode="auto">
          <a:xfrm>
            <a:off x="10604500" y="111329"/>
            <a:ext cx="1424187" cy="13986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E4C3EE-2EB5-ADFD-C7AC-0490DE81FBD5}"/>
              </a:ext>
            </a:extLst>
          </p:cNvPr>
          <p:cNvSpPr txBox="1"/>
          <p:nvPr/>
        </p:nvSpPr>
        <p:spPr>
          <a:xfrm rot="5400000">
            <a:off x="8729495" y="3839935"/>
            <a:ext cx="5512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  <a:ea typeface="Please write me a song" panose="02000603000000000000" pitchFamily="2" charset="0"/>
                <a:cs typeface="Calibri" panose="020F0502020204030204" pitchFamily="34" charset="0"/>
              </a:rPr>
              <a:t>PE Extracurricular Clubs – Term 1</a:t>
            </a:r>
          </a:p>
        </p:txBody>
      </p:sp>
    </p:spTree>
    <p:extLst>
      <p:ext uri="{BB962C8B-B14F-4D97-AF65-F5344CB8AC3E}">
        <p14:creationId xmlns:p14="http://schemas.microsoft.com/office/powerpoint/2010/main" val="2407152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venirCondensedHand"/>
        <a:ea typeface=""/>
        <a:cs typeface=""/>
      </a:majorFont>
      <a:minorFont>
        <a:latin typeface="Please write me a song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 Template" id="{072E16E9-4D17-48C3-A132-1FB168EBF5E1}" vid="{65BBC317-8AD1-4093-89CF-98F09CBE22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 Template</Template>
  <TotalTime>242</TotalTime>
  <Words>137</Words>
  <Application>Microsoft Office PowerPoint</Application>
  <PresentationFormat>Widescreen</PresentationFormat>
  <Paragraphs>99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AvenirCondensedHand</vt:lpstr>
      <vt:lpstr>Calibri</vt:lpstr>
      <vt:lpstr>Please write me a song</vt:lpstr>
      <vt:lpstr>Office Theme</vt:lpstr>
      <vt:lpstr>PowerPoint Presentation</vt:lpstr>
    </vt:vector>
  </TitlesOfParts>
  <Company>St Peters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DPalmer</dc:creator>
  <cp:lastModifiedBy>L Stoker-Boon (SPG)</cp:lastModifiedBy>
  <cp:revision>146</cp:revision>
  <cp:lastPrinted>2025-09-03T07:39:53Z</cp:lastPrinted>
  <dcterms:created xsi:type="dcterms:W3CDTF">2025-09-02T13:11:39Z</dcterms:created>
  <dcterms:modified xsi:type="dcterms:W3CDTF">2026-07-10T07:11:06Z</dcterms:modified>
</cp:coreProperties>
</file>