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43" autoAdjust="0"/>
    <p:restoredTop sz="94660"/>
  </p:normalViewPr>
  <p:slideViewPr>
    <p:cSldViewPr snapToGrid="0">
      <p:cViewPr varScale="1">
        <p:scale>
          <a:sx n="91" d="100"/>
          <a:sy n="91" d="100"/>
        </p:scale>
        <p:origin x="48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3E2EC48-E5A2-46BE-847C-F5F380ECE0AE}"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3503629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E2EC48-E5A2-46BE-847C-F5F380ECE0AE}"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3977664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3E2EC48-E5A2-46BE-847C-F5F380ECE0AE}"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2640198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3E2EC48-E5A2-46BE-847C-F5F380ECE0AE}"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3247370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3E2EC48-E5A2-46BE-847C-F5F380ECE0AE}" type="datetimeFigureOut">
              <a:rPr lang="en-GB" smtClean="0"/>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3551182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3E2EC48-E5A2-46BE-847C-F5F380ECE0AE}" type="datetimeFigureOut">
              <a:rPr lang="en-GB" smtClean="0"/>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147709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E2EC48-E5A2-46BE-847C-F5F380ECE0AE}" type="datetimeFigureOut">
              <a:rPr lang="en-GB" smtClean="0"/>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384616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E2EC48-E5A2-46BE-847C-F5F380ECE0AE}"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109255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E2EC48-E5A2-46BE-847C-F5F380ECE0AE}"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2268290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E2EC48-E5A2-46BE-847C-F5F380ECE0AE}"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1688160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3E2EC48-E5A2-46BE-847C-F5F380ECE0AE}"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F1AAC2-7610-4024-A924-D3724E59CBF8}" type="slidenum">
              <a:rPr lang="en-GB" smtClean="0"/>
              <a:t>‹#›</a:t>
            </a:fld>
            <a:endParaRPr lang="en-GB"/>
          </a:p>
        </p:txBody>
      </p:sp>
    </p:spTree>
    <p:extLst>
      <p:ext uri="{BB962C8B-B14F-4D97-AF65-F5344CB8AC3E}">
        <p14:creationId xmlns:p14="http://schemas.microsoft.com/office/powerpoint/2010/main" val="3491979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E2EC48-E5A2-46BE-847C-F5F380ECE0AE}" type="datetimeFigureOut">
              <a:rPr lang="en-GB" smtClean="0"/>
              <a:t>28/04/2020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F1AAC2-7610-4024-A924-D3724E59CBF8}" type="slidenum">
              <a:rPr lang="en-GB" smtClean="0"/>
              <a:t>‹#›</a:t>
            </a:fld>
            <a:endParaRPr lang="en-GB"/>
          </a:p>
        </p:txBody>
      </p:sp>
    </p:spTree>
    <p:extLst>
      <p:ext uri="{BB962C8B-B14F-4D97-AF65-F5344CB8AC3E}">
        <p14:creationId xmlns:p14="http://schemas.microsoft.com/office/powerpoint/2010/main" val="3158119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288758" y="352927"/>
            <a:ext cx="4892842" cy="4186989"/>
          </a:xfrm>
          <a:prstGeom prst="ellipse">
            <a:avLst/>
          </a:prstGeom>
          <a:ln>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Oval 2"/>
          <p:cNvSpPr/>
          <p:nvPr/>
        </p:nvSpPr>
        <p:spPr>
          <a:xfrm>
            <a:off x="7395409" y="794084"/>
            <a:ext cx="3080085" cy="2871537"/>
          </a:xfrm>
          <a:prstGeom prst="ellipse">
            <a:avLst/>
          </a:prstGeom>
          <a:ln>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4" name="Oval 3"/>
          <p:cNvSpPr/>
          <p:nvPr/>
        </p:nvSpPr>
        <p:spPr>
          <a:xfrm>
            <a:off x="7455568" y="4539916"/>
            <a:ext cx="1860884" cy="1796716"/>
          </a:xfrm>
          <a:prstGeom prst="ellipse">
            <a:avLst/>
          </a:prstGeom>
          <a:ln>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0" name="Oval 9"/>
          <p:cNvSpPr/>
          <p:nvPr/>
        </p:nvSpPr>
        <p:spPr>
          <a:xfrm>
            <a:off x="4618120" y="3898232"/>
            <a:ext cx="1700463" cy="1283368"/>
          </a:xfrm>
          <a:prstGeom prst="ellipse">
            <a:avLst/>
          </a:prstGeom>
          <a:solidFill>
            <a:schemeClr val="bg1"/>
          </a:solidFill>
          <a:ln>
            <a:solidFill>
              <a:srgbClr val="002060"/>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BIG </a:t>
            </a:r>
            <a:r>
              <a:rPr lang="en-GB" dirty="0" err="1" smtClean="0">
                <a:solidFill>
                  <a:srgbClr val="002060"/>
                </a:solidFill>
              </a:rPr>
              <a:t>BIG</a:t>
            </a:r>
            <a:r>
              <a:rPr lang="en-GB" dirty="0" smtClean="0">
                <a:solidFill>
                  <a:srgbClr val="002060"/>
                </a:solidFill>
              </a:rPr>
              <a:t> PROBLEM</a:t>
            </a:r>
            <a:endParaRPr lang="en-GB" dirty="0"/>
          </a:p>
        </p:txBody>
      </p:sp>
      <p:sp>
        <p:nvSpPr>
          <p:cNvPr id="11" name="Oval 10"/>
          <p:cNvSpPr/>
          <p:nvPr/>
        </p:nvSpPr>
        <p:spPr>
          <a:xfrm>
            <a:off x="10315074" y="3023937"/>
            <a:ext cx="1700463" cy="1283368"/>
          </a:xfrm>
          <a:prstGeom prst="ellipse">
            <a:avLst/>
          </a:prstGeom>
          <a:solidFill>
            <a:schemeClr val="bg1"/>
          </a:solidFill>
          <a:ln>
            <a:solidFill>
              <a:srgbClr val="002060"/>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MEDUIM</a:t>
            </a:r>
            <a:r>
              <a:rPr lang="en-GB" dirty="0" smtClean="0">
                <a:solidFill>
                  <a:srgbClr val="002060"/>
                </a:solidFill>
              </a:rPr>
              <a:t>MEDIUM PROBLEM</a:t>
            </a:r>
            <a:endParaRPr lang="en-GB" dirty="0"/>
          </a:p>
        </p:txBody>
      </p:sp>
      <p:sp>
        <p:nvSpPr>
          <p:cNvPr id="12" name="Oval 11"/>
          <p:cNvSpPr/>
          <p:nvPr/>
        </p:nvSpPr>
        <p:spPr>
          <a:xfrm>
            <a:off x="9625263" y="5454316"/>
            <a:ext cx="1700463" cy="1283368"/>
          </a:xfrm>
          <a:prstGeom prst="ellipse">
            <a:avLst/>
          </a:prstGeom>
          <a:solidFill>
            <a:schemeClr val="bg1"/>
          </a:solidFill>
          <a:ln>
            <a:solidFill>
              <a:srgbClr val="002060"/>
            </a:solidFill>
          </a:ln>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002060"/>
                </a:solidFill>
              </a:rPr>
              <a:t>SMALL PROBLEM</a:t>
            </a:r>
            <a:endParaRPr lang="en-GB" dirty="0">
              <a:solidFill>
                <a:srgbClr val="002060"/>
              </a:solidFill>
            </a:endParaRPr>
          </a:p>
        </p:txBody>
      </p:sp>
      <p:sp>
        <p:nvSpPr>
          <p:cNvPr id="13" name="Rectangle 12"/>
          <p:cNvSpPr/>
          <p:nvPr/>
        </p:nvSpPr>
        <p:spPr>
          <a:xfrm>
            <a:off x="0" y="4732421"/>
            <a:ext cx="4363453" cy="2125579"/>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002060"/>
                </a:solidFill>
              </a:rPr>
              <a:t>Not all problems are the same size, though when our heads are muddled through stress it can feel like it. It is important for us to be able to ‘compartmentalise’ the problems in size…this helps ease the worried mind by seeing them </a:t>
            </a:r>
            <a:r>
              <a:rPr lang="en-GB" smtClean="0">
                <a:solidFill>
                  <a:srgbClr val="002060"/>
                </a:solidFill>
              </a:rPr>
              <a:t>in black </a:t>
            </a:r>
            <a:r>
              <a:rPr lang="en-GB" dirty="0" smtClean="0">
                <a:solidFill>
                  <a:srgbClr val="002060"/>
                </a:solidFill>
              </a:rPr>
              <a:t>and white. </a:t>
            </a:r>
            <a:endParaRPr lang="en-GB" dirty="0">
              <a:solidFill>
                <a:srgbClr val="002060"/>
              </a:solidFill>
            </a:endParaRPr>
          </a:p>
        </p:txBody>
      </p:sp>
    </p:spTree>
    <p:extLst>
      <p:ext uri="{BB962C8B-B14F-4D97-AF65-F5344CB8AC3E}">
        <p14:creationId xmlns:p14="http://schemas.microsoft.com/office/powerpoint/2010/main" val="13938325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Words>
  <Application>Microsoft Office PowerPoint</Application>
  <PresentationFormat>Widescreen</PresentationFormat>
  <Paragraphs>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St Peters Catholic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SMastromarco</dc:creator>
  <cp:lastModifiedBy>Olivia Mastromarco</cp:lastModifiedBy>
  <cp:revision>5</cp:revision>
  <cp:lastPrinted>2019-01-30T10:26:22Z</cp:lastPrinted>
  <dcterms:created xsi:type="dcterms:W3CDTF">2018-01-25T11:04:25Z</dcterms:created>
  <dcterms:modified xsi:type="dcterms:W3CDTF">2020-04-28T14:16:55Z</dcterms:modified>
</cp:coreProperties>
</file>